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78" r:id="rId5"/>
    <p:sldMasterId id="2147483981" r:id="rId6"/>
    <p:sldMasterId id="2147483984" r:id="rId7"/>
  </p:sldMasterIdLst>
  <p:notesMasterIdLst>
    <p:notesMasterId r:id="rId46"/>
  </p:notesMasterIdLst>
  <p:handoutMasterIdLst>
    <p:handoutMasterId r:id="rId47"/>
  </p:handoutMasterIdLst>
  <p:sldIdLst>
    <p:sldId id="256" r:id="rId8"/>
    <p:sldId id="15899" r:id="rId9"/>
    <p:sldId id="15889" r:id="rId10"/>
    <p:sldId id="38310" r:id="rId11"/>
    <p:sldId id="289" r:id="rId12"/>
    <p:sldId id="645" r:id="rId13"/>
    <p:sldId id="15871" r:id="rId14"/>
    <p:sldId id="15880" r:id="rId15"/>
    <p:sldId id="15870" r:id="rId16"/>
    <p:sldId id="38299" r:id="rId17"/>
    <p:sldId id="15882" r:id="rId18"/>
    <p:sldId id="634" r:id="rId19"/>
    <p:sldId id="637" r:id="rId20"/>
    <p:sldId id="38313" r:id="rId21"/>
    <p:sldId id="38314" r:id="rId22"/>
    <p:sldId id="38315" r:id="rId23"/>
    <p:sldId id="285" r:id="rId24"/>
    <p:sldId id="38311" r:id="rId25"/>
    <p:sldId id="38316" r:id="rId26"/>
    <p:sldId id="38303" r:id="rId27"/>
    <p:sldId id="38317" r:id="rId28"/>
    <p:sldId id="15883" r:id="rId29"/>
    <p:sldId id="38318" r:id="rId30"/>
    <p:sldId id="38319" r:id="rId31"/>
    <p:sldId id="38320" r:id="rId32"/>
    <p:sldId id="38321" r:id="rId33"/>
    <p:sldId id="38322" r:id="rId34"/>
    <p:sldId id="38323" r:id="rId35"/>
    <p:sldId id="38324" r:id="rId36"/>
    <p:sldId id="299" r:id="rId37"/>
    <p:sldId id="292" r:id="rId38"/>
    <p:sldId id="38326" r:id="rId39"/>
    <p:sldId id="38325" r:id="rId40"/>
    <p:sldId id="315" r:id="rId41"/>
    <p:sldId id="15896" r:id="rId42"/>
    <p:sldId id="15873" r:id="rId43"/>
    <p:sldId id="38304" r:id="rId44"/>
    <p:sldId id="275" r:id="rId45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tlef Koschny" initials="DK" lastIdx="1" clrIdx="0">
    <p:extLst>
      <p:ext uri="{19B8F6BF-5375-455C-9EA6-DF929625EA0E}">
        <p15:presenceInfo xmlns:p15="http://schemas.microsoft.com/office/powerpoint/2012/main" userId="6cea88aea9aafe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4" y="282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Moissl" userId="fd593237-7a2a-40c6-91d9-1f3638829c4c" providerId="ADAL" clId="{DE41B916-B62F-4496-A5DB-10DC729C1A06}"/>
    <pc:docChg chg="undo custSel addSld delSld modSld sldOrd">
      <pc:chgData name="Richard Moissl" userId="fd593237-7a2a-40c6-91d9-1f3638829c4c" providerId="ADAL" clId="{DE41B916-B62F-4496-A5DB-10DC729C1A06}" dt="2024-09-25T21:40:24.118" v="2036"/>
      <pc:docMkLst>
        <pc:docMk/>
      </pc:docMkLst>
      <pc:sldChg chg="modSp modAnim">
        <pc:chgData name="Richard Moissl" userId="fd593237-7a2a-40c6-91d9-1f3638829c4c" providerId="ADAL" clId="{DE41B916-B62F-4496-A5DB-10DC729C1A06}" dt="2024-09-25T21:38:17.041" v="2004" actId="20577"/>
        <pc:sldMkLst>
          <pc:docMk/>
          <pc:sldMk cId="0" sldId="256"/>
        </pc:sldMkLst>
        <pc:spChg chg="mod">
          <ac:chgData name="Richard Moissl" userId="fd593237-7a2a-40c6-91d9-1f3638829c4c" providerId="ADAL" clId="{DE41B916-B62F-4496-A5DB-10DC729C1A06}" dt="2024-09-16T09:10:18.383" v="560" actId="20577"/>
          <ac:spMkLst>
            <pc:docMk/>
            <pc:sldMk cId="0" sldId="256"/>
            <ac:spMk id="4" creationId="{00000000-0000-0000-0000-000000000000}"/>
          </ac:spMkLst>
        </pc:spChg>
        <pc:spChg chg="mod">
          <ac:chgData name="Richard Moissl" userId="fd593237-7a2a-40c6-91d9-1f3638829c4c" providerId="ADAL" clId="{DE41B916-B62F-4496-A5DB-10DC729C1A06}" dt="2024-09-25T21:38:17.041" v="2004" actId="20577"/>
          <ac:spMkLst>
            <pc:docMk/>
            <pc:sldMk cId="0" sldId="256"/>
            <ac:spMk id="7" creationId="{00000000-0000-0000-0000-000000000000}"/>
          </ac:spMkLst>
        </pc:spChg>
        <pc:spChg chg="mod">
          <ac:chgData name="Richard Moissl" userId="fd593237-7a2a-40c6-91d9-1f3638829c4c" providerId="ADAL" clId="{DE41B916-B62F-4496-A5DB-10DC729C1A06}" dt="2024-09-17T12:00:17.422" v="1600" actId="20577"/>
          <ac:spMkLst>
            <pc:docMk/>
            <pc:sldMk cId="0" sldId="256"/>
            <ac:spMk id="8" creationId="{00000000-0000-0000-0000-000000000000}"/>
          </ac:spMkLst>
        </pc:spChg>
      </pc:sldChg>
      <pc:sldChg chg="add del">
        <pc:chgData name="Richard Moissl" userId="fd593237-7a2a-40c6-91d9-1f3638829c4c" providerId="ADAL" clId="{DE41B916-B62F-4496-A5DB-10DC729C1A06}" dt="2024-09-16T10:20:37.583" v="1564" actId="47"/>
        <pc:sldMkLst>
          <pc:docMk/>
          <pc:sldMk cId="981951084" sldId="261"/>
        </pc:sldMkLst>
      </pc:sldChg>
      <pc:sldChg chg="add del">
        <pc:chgData name="Richard Moissl" userId="fd593237-7a2a-40c6-91d9-1f3638829c4c" providerId="ADAL" clId="{DE41B916-B62F-4496-A5DB-10DC729C1A06}" dt="2024-09-16T10:20:26.121" v="1562" actId="47"/>
        <pc:sldMkLst>
          <pc:docMk/>
          <pc:sldMk cId="4081127109" sldId="262"/>
        </pc:sldMkLst>
      </pc:sldChg>
      <pc:sldChg chg="add del ord modNotes">
        <pc:chgData name="Richard Moissl" userId="fd593237-7a2a-40c6-91d9-1f3638829c4c" providerId="ADAL" clId="{DE41B916-B62F-4496-A5DB-10DC729C1A06}" dt="2024-09-16T10:21:03.609" v="1566" actId="47"/>
        <pc:sldMkLst>
          <pc:docMk/>
          <pc:sldMk cId="3591656761" sldId="264"/>
        </pc:sldMkLst>
      </pc:sldChg>
      <pc:sldChg chg="add del ord">
        <pc:chgData name="Richard Moissl" userId="fd593237-7a2a-40c6-91d9-1f3638829c4c" providerId="ADAL" clId="{DE41B916-B62F-4496-A5DB-10DC729C1A06}" dt="2024-09-17T11:58:53.721" v="1584" actId="47"/>
        <pc:sldMkLst>
          <pc:docMk/>
          <pc:sldMk cId="2101021513" sldId="266"/>
        </pc:sldMkLst>
      </pc:sldChg>
      <pc:sldChg chg="add del ord">
        <pc:chgData name="Richard Moissl" userId="fd593237-7a2a-40c6-91d9-1f3638829c4c" providerId="ADAL" clId="{DE41B916-B62F-4496-A5DB-10DC729C1A06}" dt="2024-09-17T11:58:53.721" v="1584" actId="47"/>
        <pc:sldMkLst>
          <pc:docMk/>
          <pc:sldMk cId="1829720076" sldId="267"/>
        </pc:sldMkLst>
      </pc:sldChg>
      <pc:sldChg chg="add del ord">
        <pc:chgData name="Richard Moissl" userId="fd593237-7a2a-40c6-91d9-1f3638829c4c" providerId="ADAL" clId="{DE41B916-B62F-4496-A5DB-10DC729C1A06}" dt="2024-09-17T11:58:53.721" v="1584" actId="47"/>
        <pc:sldMkLst>
          <pc:docMk/>
          <pc:sldMk cId="940775765" sldId="268"/>
        </pc:sldMkLst>
      </pc:sldChg>
      <pc:sldChg chg="add del ord">
        <pc:chgData name="Richard Moissl" userId="fd593237-7a2a-40c6-91d9-1f3638829c4c" providerId="ADAL" clId="{DE41B916-B62F-4496-A5DB-10DC729C1A06}" dt="2024-09-17T11:58:53.721" v="1584" actId="47"/>
        <pc:sldMkLst>
          <pc:docMk/>
          <pc:sldMk cId="503246771" sldId="269"/>
        </pc:sldMkLst>
      </pc:sldChg>
      <pc:sldChg chg="add del ord">
        <pc:chgData name="Richard Moissl" userId="fd593237-7a2a-40c6-91d9-1f3638829c4c" providerId="ADAL" clId="{DE41B916-B62F-4496-A5DB-10DC729C1A06}" dt="2024-09-17T11:58:53.721" v="1584" actId="47"/>
        <pc:sldMkLst>
          <pc:docMk/>
          <pc:sldMk cId="4006484882" sldId="270"/>
        </pc:sldMkLst>
      </pc:sldChg>
      <pc:sldChg chg="add del">
        <pc:chgData name="Richard Moissl" userId="fd593237-7a2a-40c6-91d9-1f3638829c4c" providerId="ADAL" clId="{DE41B916-B62F-4496-A5DB-10DC729C1A06}" dt="2024-09-16T09:52:05.378" v="1526" actId="47"/>
        <pc:sldMkLst>
          <pc:docMk/>
          <pc:sldMk cId="120088671" sldId="272"/>
        </pc:sldMkLst>
      </pc:sldChg>
      <pc:sldChg chg="addSp delSp modSp add del mod ord">
        <pc:chgData name="Richard Moissl" userId="fd593237-7a2a-40c6-91d9-1f3638829c4c" providerId="ADAL" clId="{DE41B916-B62F-4496-A5DB-10DC729C1A06}" dt="2024-09-16T09:48:18.076" v="1496" actId="47"/>
        <pc:sldMkLst>
          <pc:docMk/>
          <pc:sldMk cId="2322518605" sldId="274"/>
        </pc:sldMkLst>
        <pc:spChg chg="mod">
          <ac:chgData name="Richard Moissl" userId="fd593237-7a2a-40c6-91d9-1f3638829c4c" providerId="ADAL" clId="{DE41B916-B62F-4496-A5DB-10DC729C1A06}" dt="2024-09-16T09:36:48.188" v="1319" actId="14100"/>
          <ac:spMkLst>
            <pc:docMk/>
            <pc:sldMk cId="2322518605" sldId="274"/>
            <ac:spMk id="2" creationId="{AE867E98-C583-7B07-92F5-479CDC0B5A67}"/>
          </ac:spMkLst>
        </pc:spChg>
        <pc:picChg chg="add mod">
          <ac:chgData name="Richard Moissl" userId="fd593237-7a2a-40c6-91d9-1f3638829c4c" providerId="ADAL" clId="{DE41B916-B62F-4496-A5DB-10DC729C1A06}" dt="2024-09-16T09:36:49.475" v="1320"/>
          <ac:picMkLst>
            <pc:docMk/>
            <pc:sldMk cId="2322518605" sldId="274"/>
            <ac:picMk id="3" creationId="{7C962AC3-ABB0-133A-4277-3EC4FB303DCB}"/>
          </ac:picMkLst>
        </pc:picChg>
        <pc:picChg chg="del">
          <ac:chgData name="Richard Moissl" userId="fd593237-7a2a-40c6-91d9-1f3638829c4c" providerId="ADAL" clId="{DE41B916-B62F-4496-A5DB-10DC729C1A06}" dt="2024-09-16T09:22:47.288" v="1017" actId="478"/>
          <ac:picMkLst>
            <pc:docMk/>
            <pc:sldMk cId="2322518605" sldId="274"/>
            <ac:picMk id="4" creationId="{C41468BC-E2CF-30F9-6C85-57DB6101F1A0}"/>
          </ac:picMkLst>
        </pc:picChg>
        <pc:picChg chg="add mod">
          <ac:chgData name="Richard Moissl" userId="fd593237-7a2a-40c6-91d9-1f3638829c4c" providerId="ADAL" clId="{DE41B916-B62F-4496-A5DB-10DC729C1A06}" dt="2024-09-16T09:23:11.899" v="1032" actId="1038"/>
          <ac:picMkLst>
            <pc:docMk/>
            <pc:sldMk cId="2322518605" sldId="274"/>
            <ac:picMk id="3074" creationId="{8F6319A8-9C71-6A37-59C6-E562D88C7833}"/>
          </ac:picMkLst>
        </pc:picChg>
      </pc:sldChg>
      <pc:sldChg chg="addSp modSp mod ord">
        <pc:chgData name="Richard Moissl" userId="fd593237-7a2a-40c6-91d9-1f3638829c4c" providerId="ADAL" clId="{DE41B916-B62F-4496-A5DB-10DC729C1A06}" dt="2024-09-25T21:39:54.320" v="2034" actId="1076"/>
        <pc:sldMkLst>
          <pc:docMk/>
          <pc:sldMk cId="3058488354" sldId="275"/>
        </pc:sldMkLst>
        <pc:spChg chg="add mod">
          <ac:chgData name="Richard Moissl" userId="fd593237-7a2a-40c6-91d9-1f3638829c4c" providerId="ADAL" clId="{DE41B916-B62F-4496-A5DB-10DC729C1A06}" dt="2024-09-25T21:39:54.320" v="2034" actId="1076"/>
          <ac:spMkLst>
            <pc:docMk/>
            <pc:sldMk cId="3058488354" sldId="275"/>
            <ac:spMk id="6" creationId="{3D6C07BD-D904-A33A-14BD-D18B174BA6DF}"/>
          </ac:spMkLst>
        </pc:spChg>
      </pc:sldChg>
      <pc:sldChg chg="addSp delSp modSp add del mod ord">
        <pc:chgData name="Richard Moissl" userId="fd593237-7a2a-40c6-91d9-1f3638829c4c" providerId="ADAL" clId="{DE41B916-B62F-4496-A5DB-10DC729C1A06}" dt="2024-09-16T09:48:49.707" v="1500" actId="47"/>
        <pc:sldMkLst>
          <pc:docMk/>
          <pc:sldMk cId="3720580992" sldId="276"/>
        </pc:sldMkLst>
        <pc:spChg chg="mod">
          <ac:chgData name="Richard Moissl" userId="fd593237-7a2a-40c6-91d9-1f3638829c4c" providerId="ADAL" clId="{DE41B916-B62F-4496-A5DB-10DC729C1A06}" dt="2024-09-16T09:37:18.620" v="1358" actId="14100"/>
          <ac:spMkLst>
            <pc:docMk/>
            <pc:sldMk cId="3720580992" sldId="276"/>
            <ac:spMk id="2" creationId="{AE867E98-C583-7B07-92F5-479CDC0B5A67}"/>
          </ac:spMkLst>
        </pc:spChg>
        <pc:picChg chg="add mod">
          <ac:chgData name="Richard Moissl" userId="fd593237-7a2a-40c6-91d9-1f3638829c4c" providerId="ADAL" clId="{DE41B916-B62F-4496-A5DB-10DC729C1A06}" dt="2024-09-16T09:37:14.956" v="1357"/>
          <ac:picMkLst>
            <pc:docMk/>
            <pc:sldMk cId="3720580992" sldId="276"/>
            <ac:picMk id="3" creationId="{E5A539A6-D1BF-0EFC-14A3-B00E60102600}"/>
          </ac:picMkLst>
        </pc:picChg>
        <pc:picChg chg="del">
          <ac:chgData name="Richard Moissl" userId="fd593237-7a2a-40c6-91d9-1f3638829c4c" providerId="ADAL" clId="{DE41B916-B62F-4496-A5DB-10DC729C1A06}" dt="2024-09-16T09:23:33.779" v="1033" actId="478"/>
          <ac:picMkLst>
            <pc:docMk/>
            <pc:sldMk cId="3720580992" sldId="276"/>
            <ac:picMk id="5" creationId="{3FE8C86D-2E34-F501-31AF-A02919E67C91}"/>
          </ac:picMkLst>
        </pc:picChg>
        <pc:picChg chg="add mod">
          <ac:chgData name="Richard Moissl" userId="fd593237-7a2a-40c6-91d9-1f3638829c4c" providerId="ADAL" clId="{DE41B916-B62F-4496-A5DB-10DC729C1A06}" dt="2024-09-16T09:23:50.651" v="1044" actId="1035"/>
          <ac:picMkLst>
            <pc:docMk/>
            <pc:sldMk cId="3720580992" sldId="276"/>
            <ac:picMk id="4098" creationId="{394A58B6-B3FE-AE72-CAA5-641E149B2FCC}"/>
          </ac:picMkLst>
        </pc:picChg>
      </pc:sldChg>
      <pc:sldChg chg="modSp add mod ord">
        <pc:chgData name="Richard Moissl" userId="fd593237-7a2a-40c6-91d9-1f3638829c4c" providerId="ADAL" clId="{DE41B916-B62F-4496-A5DB-10DC729C1A06}" dt="2024-09-16T09:43:17.035" v="1434" actId="20577"/>
        <pc:sldMkLst>
          <pc:docMk/>
          <pc:sldMk cId="3633379586" sldId="285"/>
        </pc:sldMkLst>
        <pc:spChg chg="mod">
          <ac:chgData name="Richard Moissl" userId="fd593237-7a2a-40c6-91d9-1f3638829c4c" providerId="ADAL" clId="{DE41B916-B62F-4496-A5DB-10DC729C1A06}" dt="2024-09-16T09:43:17.035" v="1434" actId="20577"/>
          <ac:spMkLst>
            <pc:docMk/>
            <pc:sldMk cId="3633379586" sldId="285"/>
            <ac:spMk id="2" creationId="{FD4FC40B-3361-FDD3-7BF0-E0B91C14985D}"/>
          </ac:spMkLst>
        </pc:spChg>
      </pc:sldChg>
      <pc:sldChg chg="add">
        <pc:chgData name="Richard Moissl" userId="fd593237-7a2a-40c6-91d9-1f3638829c4c" providerId="ADAL" clId="{DE41B916-B62F-4496-A5DB-10DC729C1A06}" dt="2024-09-16T07:31:41.558" v="19"/>
        <pc:sldMkLst>
          <pc:docMk/>
          <pc:sldMk cId="3208699859" sldId="289"/>
        </pc:sldMkLst>
      </pc:sldChg>
      <pc:sldChg chg="modSp add mod ord">
        <pc:chgData name="Richard Moissl" userId="fd593237-7a2a-40c6-91d9-1f3638829c4c" providerId="ADAL" clId="{DE41B916-B62F-4496-A5DB-10DC729C1A06}" dt="2024-09-16T09:39:28.024" v="1398"/>
        <pc:sldMkLst>
          <pc:docMk/>
          <pc:sldMk cId="1838660981" sldId="292"/>
        </pc:sldMkLst>
        <pc:spChg chg="mod">
          <ac:chgData name="Richard Moissl" userId="fd593237-7a2a-40c6-91d9-1f3638829c4c" providerId="ADAL" clId="{DE41B916-B62F-4496-A5DB-10DC729C1A06}" dt="2024-09-16T09:39:19.082" v="1396" actId="20577"/>
          <ac:spMkLst>
            <pc:docMk/>
            <pc:sldMk cId="1838660981" sldId="292"/>
            <ac:spMk id="2" creationId="{FD4FC40B-3361-FDD3-7BF0-E0B91C14985D}"/>
          </ac:spMkLst>
        </pc:spChg>
      </pc:sldChg>
      <pc:sldChg chg="addSp modSp add mod">
        <pc:chgData name="Richard Moissl" userId="fd593237-7a2a-40c6-91d9-1f3638829c4c" providerId="ADAL" clId="{DE41B916-B62F-4496-A5DB-10DC729C1A06}" dt="2024-09-18T16:23:39.290" v="1890" actId="1076"/>
        <pc:sldMkLst>
          <pc:docMk/>
          <pc:sldMk cId="1584389097" sldId="299"/>
        </pc:sldMkLst>
        <pc:spChg chg="mod">
          <ac:chgData name="Richard Moissl" userId="fd593237-7a2a-40c6-91d9-1f3638829c4c" providerId="ADAL" clId="{DE41B916-B62F-4496-A5DB-10DC729C1A06}" dt="2024-09-18T16:18:32.267" v="1841" actId="20577"/>
          <ac:spMkLst>
            <pc:docMk/>
            <pc:sldMk cId="1584389097" sldId="299"/>
            <ac:spMk id="3" creationId="{02F549FC-7375-956C-E9CB-6C76D6B6B4A9}"/>
          </ac:spMkLst>
        </pc:spChg>
        <pc:spChg chg="add mod">
          <ac:chgData name="Richard Moissl" userId="fd593237-7a2a-40c6-91d9-1f3638829c4c" providerId="ADAL" clId="{DE41B916-B62F-4496-A5DB-10DC729C1A06}" dt="2024-09-18T16:23:39.290" v="1890" actId="1076"/>
          <ac:spMkLst>
            <pc:docMk/>
            <pc:sldMk cId="1584389097" sldId="299"/>
            <ac:spMk id="6" creationId="{ACD6DBE3-5DB5-CF29-3539-E27032EE3027}"/>
          </ac:spMkLst>
        </pc:spChg>
        <pc:picChg chg="add mod">
          <ac:chgData name="Richard Moissl" userId="fd593237-7a2a-40c6-91d9-1f3638829c4c" providerId="ADAL" clId="{DE41B916-B62F-4496-A5DB-10DC729C1A06}" dt="2024-09-18T16:22:39.393" v="1843" actId="1076"/>
          <ac:picMkLst>
            <pc:docMk/>
            <pc:sldMk cId="1584389097" sldId="299"/>
            <ac:picMk id="5" creationId="{75365077-E627-0A80-390A-A300EA5B9372}"/>
          </ac:picMkLst>
        </pc:picChg>
      </pc:sldChg>
      <pc:sldChg chg="modSp add del modNotes">
        <pc:chgData name="Richard Moissl" userId="fd593237-7a2a-40c6-91d9-1f3638829c4c" providerId="ADAL" clId="{DE41B916-B62F-4496-A5DB-10DC729C1A06}" dt="2024-09-16T10:19:33.545" v="1554" actId="47"/>
        <pc:sldMkLst>
          <pc:docMk/>
          <pc:sldMk cId="1456685886" sldId="305"/>
        </pc:sldMkLst>
        <pc:picChg chg="mod">
          <ac:chgData name="Richard Moissl" userId="fd593237-7a2a-40c6-91d9-1f3638829c4c" providerId="ADAL" clId="{DE41B916-B62F-4496-A5DB-10DC729C1A06}" dt="2024-09-16T10:17:54.974" v="1541" actId="1038"/>
          <ac:picMkLst>
            <pc:docMk/>
            <pc:sldMk cId="1456685886" sldId="305"/>
            <ac:picMk id="2052" creationId="{F63FD18D-1646-10A2-06A0-1826548EEAF2}"/>
          </ac:picMkLst>
        </pc:picChg>
      </pc:sldChg>
      <pc:sldChg chg="add del">
        <pc:chgData name="Richard Moissl" userId="fd593237-7a2a-40c6-91d9-1f3638829c4c" providerId="ADAL" clId="{DE41B916-B62F-4496-A5DB-10DC729C1A06}" dt="2024-09-16T10:19:58.304" v="1558" actId="47"/>
        <pc:sldMkLst>
          <pc:docMk/>
          <pc:sldMk cId="2080399646" sldId="312"/>
        </pc:sldMkLst>
      </pc:sldChg>
      <pc:sldChg chg="add del">
        <pc:chgData name="Richard Moissl" userId="fd593237-7a2a-40c6-91d9-1f3638829c4c" providerId="ADAL" clId="{DE41B916-B62F-4496-A5DB-10DC729C1A06}" dt="2024-09-16T09:50:23.821" v="1514" actId="47"/>
        <pc:sldMkLst>
          <pc:docMk/>
          <pc:sldMk cId="2436803734" sldId="314"/>
        </pc:sldMkLst>
      </pc:sldChg>
      <pc:sldChg chg="addSp modSp add mod ord modNotes">
        <pc:chgData name="Richard Moissl" userId="fd593237-7a2a-40c6-91d9-1f3638829c4c" providerId="ADAL" clId="{DE41B916-B62F-4496-A5DB-10DC729C1A06}" dt="2024-09-17T11:59:16.644" v="1589"/>
        <pc:sldMkLst>
          <pc:docMk/>
          <pc:sldMk cId="4033910169" sldId="315"/>
        </pc:sldMkLst>
        <pc:spChg chg="add mod">
          <ac:chgData name="Richard Moissl" userId="fd593237-7a2a-40c6-91d9-1f3638829c4c" providerId="ADAL" clId="{DE41B916-B62F-4496-A5DB-10DC729C1A06}" dt="2024-09-17T11:59:16.644" v="1589"/>
          <ac:spMkLst>
            <pc:docMk/>
            <pc:sldMk cId="4033910169" sldId="315"/>
            <ac:spMk id="5" creationId="{8DFCD3A6-3921-C0B9-AAE7-D86842076D98}"/>
          </ac:spMkLst>
        </pc:spChg>
        <pc:spChg chg="mod">
          <ac:chgData name="Richard Moissl" userId="fd593237-7a2a-40c6-91d9-1f3638829c4c" providerId="ADAL" clId="{DE41B916-B62F-4496-A5DB-10DC729C1A06}" dt="2024-09-16T10:22:29.704" v="1578" actId="207"/>
          <ac:spMkLst>
            <pc:docMk/>
            <pc:sldMk cId="4033910169" sldId="315"/>
            <ac:spMk id="6" creationId="{00000000-0000-0000-0000-000000000000}"/>
          </ac:spMkLst>
        </pc:spChg>
        <pc:spChg chg="add mod">
          <ac:chgData name="Richard Moissl" userId="fd593237-7a2a-40c6-91d9-1f3638829c4c" providerId="ADAL" clId="{DE41B916-B62F-4496-A5DB-10DC729C1A06}" dt="2024-09-17T11:59:14.566" v="1588"/>
          <ac:spMkLst>
            <pc:docMk/>
            <pc:sldMk cId="4033910169" sldId="315"/>
            <ac:spMk id="8" creationId="{A4704E17-418B-18EA-918A-91258AD7543B}"/>
          </ac:spMkLst>
        </pc:spChg>
        <pc:picChg chg="add mod">
          <ac:chgData name="Richard Moissl" userId="fd593237-7a2a-40c6-91d9-1f3638829c4c" providerId="ADAL" clId="{DE41B916-B62F-4496-A5DB-10DC729C1A06}" dt="2024-09-17T11:59:14.566" v="1588"/>
          <ac:picMkLst>
            <pc:docMk/>
            <pc:sldMk cId="4033910169" sldId="315"/>
            <ac:picMk id="7" creationId="{A0BC73A9-3333-838F-8B66-9CE85B5169A6}"/>
          </ac:picMkLst>
        </pc:picChg>
        <pc:picChg chg="add mod">
          <ac:chgData name="Richard Moissl" userId="fd593237-7a2a-40c6-91d9-1f3638829c4c" providerId="ADAL" clId="{DE41B916-B62F-4496-A5DB-10DC729C1A06}" dt="2024-09-17T11:59:14.566" v="1588"/>
          <ac:picMkLst>
            <pc:docMk/>
            <pc:sldMk cId="4033910169" sldId="315"/>
            <ac:picMk id="9" creationId="{25555F65-4C97-834F-EE98-764BDDF896EA}"/>
          </ac:picMkLst>
        </pc:picChg>
        <pc:picChg chg="add mod">
          <ac:chgData name="Richard Moissl" userId="fd593237-7a2a-40c6-91d9-1f3638829c4c" providerId="ADAL" clId="{DE41B916-B62F-4496-A5DB-10DC729C1A06}" dt="2024-09-17T11:59:14.566" v="1588"/>
          <ac:picMkLst>
            <pc:docMk/>
            <pc:sldMk cId="4033910169" sldId="315"/>
            <ac:picMk id="10" creationId="{D8DF5332-C579-F939-4D9A-189B8BD97789}"/>
          </ac:picMkLst>
        </pc:picChg>
        <pc:picChg chg="add mod">
          <ac:chgData name="Richard Moissl" userId="fd593237-7a2a-40c6-91d9-1f3638829c4c" providerId="ADAL" clId="{DE41B916-B62F-4496-A5DB-10DC729C1A06}" dt="2024-09-17T11:59:14.566" v="1588"/>
          <ac:picMkLst>
            <pc:docMk/>
            <pc:sldMk cId="4033910169" sldId="315"/>
            <ac:picMk id="13" creationId="{87A5B724-71A8-F2EC-FEC3-042FA1015CDF}"/>
          </ac:picMkLst>
        </pc:picChg>
        <pc:picChg chg="add mod">
          <ac:chgData name="Richard Moissl" userId="fd593237-7a2a-40c6-91d9-1f3638829c4c" providerId="ADAL" clId="{DE41B916-B62F-4496-A5DB-10DC729C1A06}" dt="2024-09-17T11:59:14.566" v="1588"/>
          <ac:picMkLst>
            <pc:docMk/>
            <pc:sldMk cId="4033910169" sldId="315"/>
            <ac:picMk id="14" creationId="{D9F08664-3A0A-E550-3C69-A2F982F61BD4}"/>
          </ac:picMkLst>
        </pc:picChg>
      </pc:sldChg>
      <pc:sldChg chg="add del">
        <pc:chgData name="Richard Moissl" userId="fd593237-7a2a-40c6-91d9-1f3638829c4c" providerId="ADAL" clId="{DE41B916-B62F-4496-A5DB-10DC729C1A06}" dt="2024-09-16T10:22:22.944" v="1577" actId="47"/>
        <pc:sldMkLst>
          <pc:docMk/>
          <pc:sldMk cId="1355172750" sldId="316"/>
        </pc:sldMkLst>
      </pc:sldChg>
      <pc:sldChg chg="del">
        <pc:chgData name="Richard Moissl" userId="fd593237-7a2a-40c6-91d9-1f3638829c4c" providerId="ADAL" clId="{DE41B916-B62F-4496-A5DB-10DC729C1A06}" dt="2024-09-17T11:58:18.225" v="1580" actId="47"/>
        <pc:sldMkLst>
          <pc:docMk/>
          <pc:sldMk cId="2530763323" sldId="612"/>
        </pc:sldMkLst>
      </pc:sldChg>
      <pc:sldChg chg="del">
        <pc:chgData name="Richard Moissl" userId="fd593237-7a2a-40c6-91d9-1f3638829c4c" providerId="ADAL" clId="{DE41B916-B62F-4496-A5DB-10DC729C1A06}" dt="2024-09-17T11:58:29.622" v="1581" actId="47"/>
        <pc:sldMkLst>
          <pc:docMk/>
          <pc:sldMk cId="2475117341" sldId="614"/>
        </pc:sldMkLst>
      </pc:sldChg>
      <pc:sldChg chg="del">
        <pc:chgData name="Richard Moissl" userId="fd593237-7a2a-40c6-91d9-1f3638829c4c" providerId="ADAL" clId="{DE41B916-B62F-4496-A5DB-10DC729C1A06}" dt="2024-09-17T11:58:29.622" v="1581" actId="47"/>
        <pc:sldMkLst>
          <pc:docMk/>
          <pc:sldMk cId="2505037130" sldId="616"/>
        </pc:sldMkLst>
      </pc:sldChg>
      <pc:sldChg chg="addSp modSp mod">
        <pc:chgData name="Richard Moissl" userId="fd593237-7a2a-40c6-91d9-1f3638829c4c" providerId="ADAL" clId="{DE41B916-B62F-4496-A5DB-10DC729C1A06}" dt="2024-09-16T09:29:04.301" v="1259" actId="20577"/>
        <pc:sldMkLst>
          <pc:docMk/>
          <pc:sldMk cId="1670792183" sldId="634"/>
        </pc:sldMkLst>
        <pc:spChg chg="mod">
          <ac:chgData name="Richard Moissl" userId="fd593237-7a2a-40c6-91d9-1f3638829c4c" providerId="ADAL" clId="{DE41B916-B62F-4496-A5DB-10DC729C1A06}" dt="2024-09-16T09:29:04.301" v="1259" actId="20577"/>
          <ac:spMkLst>
            <pc:docMk/>
            <pc:sldMk cId="1670792183" sldId="634"/>
            <ac:spMk id="2" creationId="{625DE365-41DA-5D40-9B2C-1EA850357030}"/>
          </ac:spMkLst>
        </pc:spChg>
        <pc:picChg chg="add mod">
          <ac:chgData name="Richard Moissl" userId="fd593237-7a2a-40c6-91d9-1f3638829c4c" providerId="ADAL" clId="{DE41B916-B62F-4496-A5DB-10DC729C1A06}" dt="2024-09-16T09:28:50.704" v="1251" actId="1035"/>
          <ac:picMkLst>
            <pc:docMk/>
            <pc:sldMk cId="1670792183" sldId="634"/>
            <ac:picMk id="5" creationId="{8C0D431A-0C39-CDC3-2E37-BCB6C0BAD56A}"/>
          </ac:picMkLst>
        </pc:picChg>
      </pc:sldChg>
      <pc:sldChg chg="addSp delSp modSp mod ord delAnim modAnim">
        <pc:chgData name="Richard Moissl" userId="fd593237-7a2a-40c6-91d9-1f3638829c4c" providerId="ADAL" clId="{DE41B916-B62F-4496-A5DB-10DC729C1A06}" dt="2024-09-16T09:36:27.337" v="1289"/>
        <pc:sldMkLst>
          <pc:docMk/>
          <pc:sldMk cId="1545796598" sldId="637"/>
        </pc:sldMkLst>
        <pc:spChg chg="mod">
          <ac:chgData name="Richard Moissl" userId="fd593237-7a2a-40c6-91d9-1f3638829c4c" providerId="ADAL" clId="{DE41B916-B62F-4496-A5DB-10DC729C1A06}" dt="2024-09-16T09:36:25.860" v="1288" actId="14100"/>
          <ac:spMkLst>
            <pc:docMk/>
            <pc:sldMk cId="1545796598" sldId="637"/>
            <ac:spMk id="2" creationId="{48219C57-6433-F842-B23E-0EC55FE9495D}"/>
          </ac:spMkLst>
        </pc:spChg>
        <pc:spChg chg="add">
          <ac:chgData name="Richard Moissl" userId="fd593237-7a2a-40c6-91d9-1f3638829c4c" providerId="ADAL" clId="{DE41B916-B62F-4496-A5DB-10DC729C1A06}" dt="2024-09-16T09:30:52.317" v="1262"/>
          <ac:spMkLst>
            <pc:docMk/>
            <pc:sldMk cId="1545796598" sldId="637"/>
            <ac:spMk id="4" creationId="{91DF997E-D1B0-F11B-0C65-6D2756946420}"/>
          </ac:spMkLst>
        </pc:spChg>
        <pc:spChg chg="add mod">
          <ac:chgData name="Richard Moissl" userId="fd593237-7a2a-40c6-91d9-1f3638829c4c" providerId="ADAL" clId="{DE41B916-B62F-4496-A5DB-10DC729C1A06}" dt="2024-09-16T09:31:11.845" v="1265" actId="1076"/>
          <ac:spMkLst>
            <pc:docMk/>
            <pc:sldMk cId="1545796598" sldId="637"/>
            <ac:spMk id="6" creationId="{291DD04D-4EDE-5DDE-7731-0B7E301D6E83}"/>
          </ac:spMkLst>
        </pc:spChg>
        <pc:picChg chg="del">
          <ac:chgData name="Richard Moissl" userId="fd593237-7a2a-40c6-91d9-1f3638829c4c" providerId="ADAL" clId="{DE41B916-B62F-4496-A5DB-10DC729C1A06}" dt="2024-09-16T09:21:15.295" v="1013" actId="478"/>
          <ac:picMkLst>
            <pc:docMk/>
            <pc:sldMk cId="1545796598" sldId="637"/>
            <ac:picMk id="3" creationId="{88DD7F08-7E88-1DD8-8DAA-FB54CBA945AC}"/>
          </ac:picMkLst>
        </pc:picChg>
        <pc:picChg chg="del">
          <ac:chgData name="Richard Moissl" userId="fd593237-7a2a-40c6-91d9-1f3638829c4c" providerId="ADAL" clId="{DE41B916-B62F-4496-A5DB-10DC729C1A06}" dt="2024-09-16T09:21:15.900" v="1014" actId="478"/>
          <ac:picMkLst>
            <pc:docMk/>
            <pc:sldMk cId="1545796598" sldId="637"/>
            <ac:picMk id="5" creationId="{2B012C65-01A0-C168-3EED-74293EC35F0D}"/>
          </ac:picMkLst>
        </pc:picChg>
        <pc:picChg chg="add mod">
          <ac:chgData name="Richard Moissl" userId="fd593237-7a2a-40c6-91d9-1f3638829c4c" providerId="ADAL" clId="{DE41B916-B62F-4496-A5DB-10DC729C1A06}" dt="2024-09-16T09:32:24.863" v="1270" actId="1076"/>
          <ac:picMkLst>
            <pc:docMk/>
            <pc:sldMk cId="1545796598" sldId="637"/>
            <ac:picMk id="8" creationId="{068260F4-06A9-D8C5-512B-715A6437229A}"/>
          </ac:picMkLst>
        </pc:picChg>
        <pc:picChg chg="add mod">
          <ac:chgData name="Richard Moissl" userId="fd593237-7a2a-40c6-91d9-1f3638829c4c" providerId="ADAL" clId="{DE41B916-B62F-4496-A5DB-10DC729C1A06}" dt="2024-09-16T09:36:27.337" v="1289"/>
          <ac:picMkLst>
            <pc:docMk/>
            <pc:sldMk cId="1545796598" sldId="637"/>
            <ac:picMk id="9" creationId="{DB88FA48-6874-0EAF-D4CE-0D20044E286E}"/>
          </ac:picMkLst>
        </pc:picChg>
        <pc:picChg chg="del">
          <ac:chgData name="Richard Moissl" userId="fd593237-7a2a-40c6-91d9-1f3638829c4c" providerId="ADAL" clId="{DE41B916-B62F-4496-A5DB-10DC729C1A06}" dt="2024-09-16T09:21:16.753" v="1015" actId="478"/>
          <ac:picMkLst>
            <pc:docMk/>
            <pc:sldMk cId="1545796598" sldId="637"/>
            <ac:picMk id="1026" creationId="{01B7CC91-F571-BC60-0AA7-14034A999588}"/>
          </ac:picMkLst>
        </pc:picChg>
        <pc:picChg chg="del">
          <ac:chgData name="Richard Moissl" userId="fd593237-7a2a-40c6-91d9-1f3638829c4c" providerId="ADAL" clId="{DE41B916-B62F-4496-A5DB-10DC729C1A06}" dt="2024-09-16T09:20:42.833" v="1009" actId="478"/>
          <ac:picMkLst>
            <pc:docMk/>
            <pc:sldMk cId="1545796598" sldId="637"/>
            <ac:picMk id="1028" creationId="{282FF3FB-B4A6-849F-04ED-BC5C26F531DB}"/>
          </ac:picMkLst>
        </pc:picChg>
        <pc:picChg chg="add">
          <ac:chgData name="Richard Moissl" userId="fd593237-7a2a-40c6-91d9-1f3638829c4c" providerId="ADAL" clId="{DE41B916-B62F-4496-A5DB-10DC729C1A06}" dt="2024-09-16T09:20:48.337" v="1010"/>
          <ac:picMkLst>
            <pc:docMk/>
            <pc:sldMk cId="1545796598" sldId="637"/>
            <ac:picMk id="2050" creationId="{1A1AD69D-F33E-9870-E4DD-606D0E636710}"/>
          </ac:picMkLst>
        </pc:picChg>
        <pc:picChg chg="add mod">
          <ac:chgData name="Richard Moissl" userId="fd593237-7a2a-40c6-91d9-1f3638829c4c" providerId="ADAL" clId="{DE41B916-B62F-4496-A5DB-10DC729C1A06}" dt="2024-09-16T09:31:17.601" v="1266" actId="1076"/>
          <ac:picMkLst>
            <pc:docMk/>
            <pc:sldMk cId="1545796598" sldId="637"/>
            <ac:picMk id="2052" creationId="{A4ED934F-FD35-15C6-E587-9DCBDC5F60C3}"/>
          </ac:picMkLst>
        </pc:picChg>
      </pc:sldChg>
      <pc:sldChg chg="addSp modSp mod modAnim">
        <pc:chgData name="Richard Moissl" userId="fd593237-7a2a-40c6-91d9-1f3638829c4c" providerId="ADAL" clId="{DE41B916-B62F-4496-A5DB-10DC729C1A06}" dt="2024-09-18T12:49:47.495" v="1693" actId="1076"/>
        <pc:sldMkLst>
          <pc:docMk/>
          <pc:sldMk cId="3461121301" sldId="15870"/>
        </pc:sldMkLst>
        <pc:spChg chg="add mod">
          <ac:chgData name="Richard Moissl" userId="fd593237-7a2a-40c6-91d9-1f3638829c4c" providerId="ADAL" clId="{DE41B916-B62F-4496-A5DB-10DC729C1A06}" dt="2024-09-18T12:49:47.495" v="1693" actId="1076"/>
          <ac:spMkLst>
            <pc:docMk/>
            <pc:sldMk cId="3461121301" sldId="15870"/>
            <ac:spMk id="2" creationId="{A3EF2E1E-67EE-2C06-273D-9AF9832AAE97}"/>
          </ac:spMkLst>
        </pc:spChg>
      </pc:sldChg>
      <pc:sldChg chg="addSp delSp modSp mod modAnim">
        <pc:chgData name="Richard Moissl" userId="fd593237-7a2a-40c6-91d9-1f3638829c4c" providerId="ADAL" clId="{DE41B916-B62F-4496-A5DB-10DC729C1A06}" dt="2024-09-17T12:42:36.104" v="1690" actId="20577"/>
        <pc:sldMkLst>
          <pc:docMk/>
          <pc:sldMk cId="704633291" sldId="15871"/>
        </pc:sldMkLst>
        <pc:spChg chg="mod">
          <ac:chgData name="Richard Moissl" userId="fd593237-7a2a-40c6-91d9-1f3638829c4c" providerId="ADAL" clId="{DE41B916-B62F-4496-A5DB-10DC729C1A06}" dt="2024-09-17T12:42:36.104" v="1690" actId="20577"/>
          <ac:spMkLst>
            <pc:docMk/>
            <pc:sldMk cId="704633291" sldId="15871"/>
            <ac:spMk id="11" creationId="{89BCBC3F-D579-4AE8-B1D1-941DD0AF5C13}"/>
          </ac:spMkLst>
        </pc:spChg>
        <pc:picChg chg="add mod">
          <ac:chgData name="Richard Moissl" userId="fd593237-7a2a-40c6-91d9-1f3638829c4c" providerId="ADAL" clId="{DE41B916-B62F-4496-A5DB-10DC729C1A06}" dt="2024-09-17T12:03:15.963" v="1612" actId="14100"/>
          <ac:picMkLst>
            <pc:docMk/>
            <pc:sldMk cId="704633291" sldId="15871"/>
            <ac:picMk id="2" creationId="{9D4FE2AC-D8C8-93E0-79BF-F450C6F47B11}"/>
          </ac:picMkLst>
        </pc:picChg>
        <pc:picChg chg="add mod">
          <ac:chgData name="Richard Moissl" userId="fd593237-7a2a-40c6-91d9-1f3638829c4c" providerId="ADAL" clId="{DE41B916-B62F-4496-A5DB-10DC729C1A06}" dt="2024-09-17T12:03:23.257" v="1613" actId="14100"/>
          <ac:picMkLst>
            <pc:docMk/>
            <pc:sldMk cId="704633291" sldId="15871"/>
            <ac:picMk id="3" creationId="{5A371586-D183-837C-8A4A-FBA49A60803C}"/>
          </ac:picMkLst>
        </pc:picChg>
        <pc:picChg chg="del mod">
          <ac:chgData name="Richard Moissl" userId="fd593237-7a2a-40c6-91d9-1f3638829c4c" providerId="ADAL" clId="{DE41B916-B62F-4496-A5DB-10DC729C1A06}" dt="2024-09-17T12:02:53.188" v="1606" actId="478"/>
          <ac:picMkLst>
            <pc:docMk/>
            <pc:sldMk cId="704633291" sldId="15871"/>
            <ac:picMk id="12" creationId="{644EC425-2DCB-4638-B17D-62D69B5AC344}"/>
          </ac:picMkLst>
        </pc:picChg>
        <pc:picChg chg="del">
          <ac:chgData name="Richard Moissl" userId="fd593237-7a2a-40c6-91d9-1f3638829c4c" providerId="ADAL" clId="{DE41B916-B62F-4496-A5DB-10DC729C1A06}" dt="2024-09-17T12:00:36.280" v="1601" actId="478"/>
          <ac:picMkLst>
            <pc:docMk/>
            <pc:sldMk cId="704633291" sldId="15871"/>
            <ac:picMk id="13" creationId="{A970EDB5-F852-4385-8C10-54EC894891EE}"/>
          </ac:picMkLst>
        </pc:picChg>
      </pc:sldChg>
      <pc:sldChg chg="del">
        <pc:chgData name="Richard Moissl" userId="fd593237-7a2a-40c6-91d9-1f3638829c4c" providerId="ADAL" clId="{DE41B916-B62F-4496-A5DB-10DC729C1A06}" dt="2024-09-17T11:58:18.225" v="1580" actId="47"/>
        <pc:sldMkLst>
          <pc:docMk/>
          <pc:sldMk cId="76472262" sldId="15874"/>
        </pc:sldMkLst>
      </pc:sldChg>
      <pc:sldChg chg="delSp mod ord delAnim">
        <pc:chgData name="Richard Moissl" userId="fd593237-7a2a-40c6-91d9-1f3638829c4c" providerId="ADAL" clId="{DE41B916-B62F-4496-A5DB-10DC729C1A06}" dt="2024-09-16T09:41:27.381" v="1403"/>
        <pc:sldMkLst>
          <pc:docMk/>
          <pc:sldMk cId="2095760194" sldId="15883"/>
        </pc:sldMkLst>
        <pc:picChg chg="del">
          <ac:chgData name="Richard Moissl" userId="fd593237-7a2a-40c6-91d9-1f3638829c4c" providerId="ADAL" clId="{DE41B916-B62F-4496-A5DB-10DC729C1A06}" dt="2024-09-16T09:41:22.074" v="1401" actId="478"/>
          <ac:picMkLst>
            <pc:docMk/>
            <pc:sldMk cId="2095760194" sldId="15883"/>
            <ac:picMk id="15" creationId="{EA4F6CB5-E599-6E0B-4858-2D9BC279319D}"/>
          </ac:picMkLst>
        </pc:picChg>
      </pc:sldChg>
      <pc:sldChg chg="add del ord">
        <pc:chgData name="Richard Moissl" userId="fd593237-7a2a-40c6-91d9-1f3638829c4c" providerId="ADAL" clId="{DE41B916-B62F-4496-A5DB-10DC729C1A06}" dt="2024-09-17T11:58:53.721" v="1584" actId="47"/>
        <pc:sldMkLst>
          <pc:docMk/>
          <pc:sldMk cId="1538166514" sldId="15885"/>
        </pc:sldMkLst>
      </pc:sldChg>
      <pc:sldChg chg="add del ord">
        <pc:chgData name="Richard Moissl" userId="fd593237-7a2a-40c6-91d9-1f3638829c4c" providerId="ADAL" clId="{DE41B916-B62F-4496-A5DB-10DC729C1A06}" dt="2024-09-17T11:58:53.721" v="1584" actId="47"/>
        <pc:sldMkLst>
          <pc:docMk/>
          <pc:sldMk cId="1894559119" sldId="15886"/>
        </pc:sldMkLst>
      </pc:sldChg>
      <pc:sldChg chg="del">
        <pc:chgData name="Richard Moissl" userId="fd593237-7a2a-40c6-91d9-1f3638829c4c" providerId="ADAL" clId="{DE41B916-B62F-4496-A5DB-10DC729C1A06}" dt="2024-09-17T11:58:29.622" v="1581" actId="47"/>
        <pc:sldMkLst>
          <pc:docMk/>
          <pc:sldMk cId="267109071" sldId="15887"/>
        </pc:sldMkLst>
      </pc:sldChg>
      <pc:sldChg chg="del">
        <pc:chgData name="Richard Moissl" userId="fd593237-7a2a-40c6-91d9-1f3638829c4c" providerId="ADAL" clId="{DE41B916-B62F-4496-A5DB-10DC729C1A06}" dt="2024-09-17T11:58:29.622" v="1581" actId="47"/>
        <pc:sldMkLst>
          <pc:docMk/>
          <pc:sldMk cId="4279683240" sldId="15888"/>
        </pc:sldMkLst>
      </pc:sldChg>
      <pc:sldChg chg="modSp add del mod modAnim">
        <pc:chgData name="Richard Moissl" userId="fd593237-7a2a-40c6-91d9-1f3638829c4c" providerId="ADAL" clId="{DE41B916-B62F-4496-A5DB-10DC729C1A06}" dt="2024-09-16T09:28:00.251" v="1243"/>
        <pc:sldMkLst>
          <pc:docMk/>
          <pc:sldMk cId="3371960175" sldId="15889"/>
        </pc:sldMkLst>
        <pc:spChg chg="mod">
          <ac:chgData name="Richard Moissl" userId="fd593237-7a2a-40c6-91d9-1f3638829c4c" providerId="ADAL" clId="{DE41B916-B62F-4496-A5DB-10DC729C1A06}" dt="2024-09-16T09:27:30.833" v="1241" actId="20577"/>
          <ac:spMkLst>
            <pc:docMk/>
            <pc:sldMk cId="3371960175" sldId="15889"/>
            <ac:spMk id="2" creationId="{1D1796E2-5850-8E4D-3441-5A4BA008F7D4}"/>
          </ac:spMkLst>
        </pc:spChg>
        <pc:spChg chg="mod">
          <ac:chgData name="Richard Moissl" userId="fd593237-7a2a-40c6-91d9-1f3638829c4c" providerId="ADAL" clId="{DE41B916-B62F-4496-A5DB-10DC729C1A06}" dt="2024-09-16T09:12:05.329" v="625" actId="20577"/>
          <ac:spMkLst>
            <pc:docMk/>
            <pc:sldMk cId="3371960175" sldId="15889"/>
            <ac:spMk id="3" creationId="{8DB72838-0558-5D8F-B0A3-D193B5D38096}"/>
          </ac:spMkLst>
        </pc:spChg>
        <pc:picChg chg="mod">
          <ac:chgData name="Richard Moissl" userId="fd593237-7a2a-40c6-91d9-1f3638829c4c" providerId="ADAL" clId="{DE41B916-B62F-4496-A5DB-10DC729C1A06}" dt="2024-09-16T09:09:54.140" v="513" actId="1038"/>
          <ac:picMkLst>
            <pc:docMk/>
            <pc:sldMk cId="3371960175" sldId="15889"/>
            <ac:picMk id="8194" creationId="{D350DD35-7A26-F54F-B1E1-9D35D50D4D04}"/>
          </ac:picMkLst>
        </pc:picChg>
      </pc:sldChg>
      <pc:sldChg chg="modSp add del mod ord">
        <pc:chgData name="Richard Moissl" userId="fd593237-7a2a-40c6-91d9-1f3638829c4c" providerId="ADAL" clId="{DE41B916-B62F-4496-A5DB-10DC729C1A06}" dt="2024-09-17T11:59:48.309" v="1594" actId="14100"/>
        <pc:sldMkLst>
          <pc:docMk/>
          <pc:sldMk cId="2200109773" sldId="15896"/>
        </pc:sldMkLst>
        <pc:spChg chg="mod">
          <ac:chgData name="Richard Moissl" userId="fd593237-7a2a-40c6-91d9-1f3638829c4c" providerId="ADAL" clId="{DE41B916-B62F-4496-A5DB-10DC729C1A06}" dt="2024-09-17T11:59:48.309" v="1594" actId="14100"/>
          <ac:spMkLst>
            <pc:docMk/>
            <pc:sldMk cId="2200109773" sldId="15896"/>
            <ac:spMk id="23" creationId="{5C23A349-E908-048D-4402-073F2A29A46F}"/>
          </ac:spMkLst>
        </pc:spChg>
      </pc:sldChg>
      <pc:sldChg chg="del">
        <pc:chgData name="Richard Moissl" userId="fd593237-7a2a-40c6-91d9-1f3638829c4c" providerId="ADAL" clId="{DE41B916-B62F-4496-A5DB-10DC729C1A06}" dt="2024-09-17T11:58:29.622" v="1581" actId="47"/>
        <pc:sldMkLst>
          <pc:docMk/>
          <pc:sldMk cId="2823419683" sldId="15898"/>
        </pc:sldMkLst>
      </pc:sldChg>
      <pc:sldChg chg="add del ord">
        <pc:chgData name="Richard Moissl" userId="fd593237-7a2a-40c6-91d9-1f3638829c4c" providerId="ADAL" clId="{DE41B916-B62F-4496-A5DB-10DC729C1A06}" dt="2024-09-25T21:40:24.118" v="2036"/>
        <pc:sldMkLst>
          <pc:docMk/>
          <pc:sldMk cId="3586889757" sldId="15899"/>
        </pc:sldMkLst>
      </pc:sldChg>
      <pc:sldChg chg="add del ord">
        <pc:chgData name="Richard Moissl" userId="fd593237-7a2a-40c6-91d9-1f3638829c4c" providerId="ADAL" clId="{DE41B916-B62F-4496-A5DB-10DC729C1A06}" dt="2024-09-17T11:58:53.721" v="1584" actId="47"/>
        <pc:sldMkLst>
          <pc:docMk/>
          <pc:sldMk cId="1071918817" sldId="38300"/>
        </pc:sldMkLst>
      </pc:sldChg>
      <pc:sldChg chg="del">
        <pc:chgData name="Richard Moissl" userId="fd593237-7a2a-40c6-91d9-1f3638829c4c" providerId="ADAL" clId="{DE41B916-B62F-4496-A5DB-10DC729C1A06}" dt="2024-09-17T11:58:29.622" v="1581" actId="47"/>
        <pc:sldMkLst>
          <pc:docMk/>
          <pc:sldMk cId="1561472416" sldId="38302"/>
        </pc:sldMkLst>
      </pc:sldChg>
      <pc:sldChg chg="ord">
        <pc:chgData name="Richard Moissl" userId="fd593237-7a2a-40c6-91d9-1f3638829c4c" providerId="ADAL" clId="{DE41B916-B62F-4496-A5DB-10DC729C1A06}" dt="2024-09-16T07:35:37.303" v="30"/>
        <pc:sldMkLst>
          <pc:docMk/>
          <pc:sldMk cId="3433837377" sldId="38304"/>
        </pc:sldMkLst>
      </pc:sldChg>
      <pc:sldChg chg="add del ord">
        <pc:chgData name="Richard Moissl" userId="fd593237-7a2a-40c6-91d9-1f3638829c4c" providerId="ADAL" clId="{DE41B916-B62F-4496-A5DB-10DC729C1A06}" dt="2024-09-17T11:58:53.721" v="1584" actId="47"/>
        <pc:sldMkLst>
          <pc:docMk/>
          <pc:sldMk cId="3304817710" sldId="38305"/>
        </pc:sldMkLst>
      </pc:sldChg>
      <pc:sldChg chg="add del mod modShow">
        <pc:chgData name="Richard Moissl" userId="fd593237-7a2a-40c6-91d9-1f3638829c4c" providerId="ADAL" clId="{DE41B916-B62F-4496-A5DB-10DC729C1A06}" dt="2024-09-16T09:50:56.495" v="1518" actId="47"/>
        <pc:sldMkLst>
          <pc:docMk/>
          <pc:sldMk cId="1917682522" sldId="38306"/>
        </pc:sldMkLst>
      </pc:sldChg>
      <pc:sldChg chg="new del">
        <pc:chgData name="Richard Moissl" userId="fd593237-7a2a-40c6-91d9-1f3638829c4c" providerId="ADAL" clId="{DE41B916-B62F-4496-A5DB-10DC729C1A06}" dt="2024-09-16T09:05:18.873" v="60" actId="47"/>
        <pc:sldMkLst>
          <pc:docMk/>
          <pc:sldMk cId="1004605594" sldId="38307"/>
        </pc:sldMkLst>
      </pc:sldChg>
      <pc:sldChg chg="add del ord modNotes">
        <pc:chgData name="Richard Moissl" userId="fd593237-7a2a-40c6-91d9-1f3638829c4c" providerId="ADAL" clId="{DE41B916-B62F-4496-A5DB-10DC729C1A06}" dt="2024-09-16T09:49:18.686" v="1507" actId="47"/>
        <pc:sldMkLst>
          <pc:docMk/>
          <pc:sldMk cId="484511078" sldId="38308"/>
        </pc:sldMkLst>
      </pc:sldChg>
      <pc:sldChg chg="add del">
        <pc:chgData name="Richard Moissl" userId="fd593237-7a2a-40c6-91d9-1f3638829c4c" providerId="ADAL" clId="{DE41B916-B62F-4496-A5DB-10DC729C1A06}" dt="2024-09-16T10:21:16.912" v="1568" actId="47"/>
        <pc:sldMkLst>
          <pc:docMk/>
          <pc:sldMk cId="1605562465" sldId="38309"/>
        </pc:sldMkLst>
      </pc:sldChg>
      <pc:sldChg chg="addSp delSp modSp new mod modAnim">
        <pc:chgData name="Richard Moissl" userId="fd593237-7a2a-40c6-91d9-1f3638829c4c" providerId="ADAL" clId="{DE41B916-B62F-4496-A5DB-10DC729C1A06}" dt="2024-09-16T09:27:52.337" v="1242"/>
        <pc:sldMkLst>
          <pc:docMk/>
          <pc:sldMk cId="3683689862" sldId="38310"/>
        </pc:sldMkLst>
        <pc:spChg chg="mod">
          <ac:chgData name="Richard Moissl" userId="fd593237-7a2a-40c6-91d9-1f3638829c4c" providerId="ADAL" clId="{DE41B916-B62F-4496-A5DB-10DC729C1A06}" dt="2024-09-16T09:15:26.084" v="678" actId="20577"/>
          <ac:spMkLst>
            <pc:docMk/>
            <pc:sldMk cId="3683689862" sldId="38310"/>
            <ac:spMk id="2" creationId="{60FC8184-C1DF-9BDA-890D-E8763F984270}"/>
          </ac:spMkLst>
        </pc:spChg>
        <pc:spChg chg="add del">
          <ac:chgData name="Richard Moissl" userId="fd593237-7a2a-40c6-91d9-1f3638829c4c" providerId="ADAL" clId="{DE41B916-B62F-4496-A5DB-10DC729C1A06}" dt="2024-09-16T09:15:49.216" v="680" actId="22"/>
          <ac:spMkLst>
            <pc:docMk/>
            <pc:sldMk cId="3683689862" sldId="38310"/>
            <ac:spMk id="4" creationId="{D0A0FB73-A012-2A39-B935-9D5DD45332E7}"/>
          </ac:spMkLst>
        </pc:spChg>
        <pc:spChg chg="add mod">
          <ac:chgData name="Richard Moissl" userId="fd593237-7a2a-40c6-91d9-1f3638829c4c" providerId="ADAL" clId="{DE41B916-B62F-4496-A5DB-10DC729C1A06}" dt="2024-09-16T09:27:13.992" v="1228" actId="20577"/>
          <ac:spMkLst>
            <pc:docMk/>
            <pc:sldMk cId="3683689862" sldId="38310"/>
            <ac:spMk id="5" creationId="{CFA44C8C-32D1-B90C-3582-A2264E440672}"/>
          </ac:spMkLst>
        </pc:spChg>
        <pc:picChg chg="add mod">
          <ac:chgData name="Richard Moissl" userId="fd593237-7a2a-40c6-91d9-1f3638829c4c" providerId="ADAL" clId="{DE41B916-B62F-4496-A5DB-10DC729C1A06}" dt="2024-09-16T09:26:07.949" v="1048" actId="14100"/>
          <ac:picMkLst>
            <pc:docMk/>
            <pc:sldMk cId="3683689862" sldId="38310"/>
            <ac:picMk id="1026" creationId="{DA7B965F-31E3-B9EA-70F9-7AC3795B173A}"/>
          </ac:picMkLst>
        </pc:picChg>
      </pc:sldChg>
      <pc:sldChg chg="addSp delSp modSp new mod">
        <pc:chgData name="Richard Moissl" userId="fd593237-7a2a-40c6-91d9-1f3638829c4c" providerId="ADAL" clId="{DE41B916-B62F-4496-A5DB-10DC729C1A06}" dt="2024-09-16T09:45:36.690" v="1485" actId="14100"/>
        <pc:sldMkLst>
          <pc:docMk/>
          <pc:sldMk cId="3926115578" sldId="38311"/>
        </pc:sldMkLst>
        <pc:spChg chg="mod">
          <ac:chgData name="Richard Moissl" userId="fd593237-7a2a-40c6-91d9-1f3638829c4c" providerId="ADAL" clId="{DE41B916-B62F-4496-A5DB-10DC729C1A06}" dt="2024-09-16T09:43:48.993" v="1480" actId="20577"/>
          <ac:spMkLst>
            <pc:docMk/>
            <pc:sldMk cId="3926115578" sldId="38311"/>
            <ac:spMk id="2" creationId="{37DC656C-321C-EFCA-DCA9-8D66350D1DD3}"/>
          </ac:spMkLst>
        </pc:spChg>
        <pc:spChg chg="del">
          <ac:chgData name="Richard Moissl" userId="fd593237-7a2a-40c6-91d9-1f3638829c4c" providerId="ADAL" clId="{DE41B916-B62F-4496-A5DB-10DC729C1A06}" dt="2024-09-16T09:45:18.785" v="1482" actId="22"/>
          <ac:spMkLst>
            <pc:docMk/>
            <pc:sldMk cId="3926115578" sldId="38311"/>
            <ac:spMk id="3" creationId="{B763623A-7643-54C7-A997-BA880F15EA62}"/>
          </ac:spMkLst>
        </pc:spChg>
        <pc:picChg chg="add mod ord">
          <ac:chgData name="Richard Moissl" userId="fd593237-7a2a-40c6-91d9-1f3638829c4c" providerId="ADAL" clId="{DE41B916-B62F-4496-A5DB-10DC729C1A06}" dt="2024-09-16T09:45:36.690" v="1485" actId="14100"/>
          <ac:picMkLst>
            <pc:docMk/>
            <pc:sldMk cId="3926115578" sldId="38311"/>
            <ac:picMk id="5" creationId="{A45F5E18-2FCF-10D0-672E-691530842E5E}"/>
          </ac:picMkLst>
        </pc:picChg>
      </pc:sldChg>
      <pc:sldChg chg="new del">
        <pc:chgData name="Richard Moissl" userId="fd593237-7a2a-40c6-91d9-1f3638829c4c" providerId="ADAL" clId="{DE41B916-B62F-4496-A5DB-10DC729C1A06}" dt="2024-09-16T09:48:52.107" v="1501" actId="47"/>
        <pc:sldMkLst>
          <pc:docMk/>
          <pc:sldMk cId="3633401331" sldId="38312"/>
        </pc:sldMkLst>
      </pc:sldChg>
      <pc:sldChg chg="addSp delSp modSp new mod ord">
        <pc:chgData name="Richard Moissl" userId="fd593237-7a2a-40c6-91d9-1f3638829c4c" providerId="ADAL" clId="{DE41B916-B62F-4496-A5DB-10DC729C1A06}" dt="2024-09-16T09:48:08.294" v="1495"/>
        <pc:sldMkLst>
          <pc:docMk/>
          <pc:sldMk cId="1693631315" sldId="38313"/>
        </pc:sldMkLst>
        <pc:spChg chg="del">
          <ac:chgData name="Richard Moissl" userId="fd593237-7a2a-40c6-91d9-1f3638829c4c" providerId="ADAL" clId="{DE41B916-B62F-4496-A5DB-10DC729C1A06}" dt="2024-09-16T09:48:07.333" v="1494" actId="478"/>
          <ac:spMkLst>
            <pc:docMk/>
            <pc:sldMk cId="1693631315" sldId="38313"/>
            <ac:spMk id="2" creationId="{24989028-8BC7-F851-4DF5-210168A7BE91}"/>
          </ac:spMkLst>
        </pc:spChg>
        <pc:spChg chg="add mod">
          <ac:chgData name="Richard Moissl" userId="fd593237-7a2a-40c6-91d9-1f3638829c4c" providerId="ADAL" clId="{DE41B916-B62F-4496-A5DB-10DC729C1A06}" dt="2024-09-16T09:48:05.694" v="1493"/>
          <ac:spMkLst>
            <pc:docMk/>
            <pc:sldMk cId="1693631315" sldId="38313"/>
            <ac:spMk id="3" creationId="{F2E4312E-4869-38A0-BE55-38989E301A15}"/>
          </ac:spMkLst>
        </pc:spChg>
        <pc:spChg chg="add mod">
          <ac:chgData name="Richard Moissl" userId="fd593237-7a2a-40c6-91d9-1f3638829c4c" providerId="ADAL" clId="{DE41B916-B62F-4496-A5DB-10DC729C1A06}" dt="2024-09-16T09:47:58.202" v="1492"/>
          <ac:spMkLst>
            <pc:docMk/>
            <pc:sldMk cId="1693631315" sldId="38313"/>
            <ac:spMk id="4" creationId="{551683A7-C139-3643-D6FA-E821DB7ADD5A}"/>
          </ac:spMkLst>
        </pc:spChg>
        <pc:spChg chg="add mod">
          <ac:chgData name="Richard Moissl" userId="fd593237-7a2a-40c6-91d9-1f3638829c4c" providerId="ADAL" clId="{DE41B916-B62F-4496-A5DB-10DC729C1A06}" dt="2024-09-16T09:48:08.294" v="1495"/>
          <ac:spMkLst>
            <pc:docMk/>
            <pc:sldMk cId="1693631315" sldId="38313"/>
            <ac:spMk id="7" creationId="{6C346895-5D90-8B8D-3DE7-4FDE640DECFA}"/>
          </ac:spMkLst>
        </pc:spChg>
        <pc:spChg chg="add mod">
          <ac:chgData name="Richard Moissl" userId="fd593237-7a2a-40c6-91d9-1f3638829c4c" providerId="ADAL" clId="{DE41B916-B62F-4496-A5DB-10DC729C1A06}" dt="2024-09-16T09:48:08.294" v="1495"/>
          <ac:spMkLst>
            <pc:docMk/>
            <pc:sldMk cId="1693631315" sldId="38313"/>
            <ac:spMk id="8" creationId="{5823049F-C8EF-01E6-DE85-EE08063C27A8}"/>
          </ac:spMkLst>
        </pc:spChg>
        <pc:picChg chg="add mod">
          <ac:chgData name="Richard Moissl" userId="fd593237-7a2a-40c6-91d9-1f3638829c4c" providerId="ADAL" clId="{DE41B916-B62F-4496-A5DB-10DC729C1A06}" dt="2024-09-16T09:47:58.202" v="1492"/>
          <ac:picMkLst>
            <pc:docMk/>
            <pc:sldMk cId="1693631315" sldId="38313"/>
            <ac:picMk id="5" creationId="{0EF33F8C-C1E7-1B13-FF3D-135F4495262E}"/>
          </ac:picMkLst>
        </pc:picChg>
        <pc:picChg chg="add mod">
          <ac:chgData name="Richard Moissl" userId="fd593237-7a2a-40c6-91d9-1f3638829c4c" providerId="ADAL" clId="{DE41B916-B62F-4496-A5DB-10DC729C1A06}" dt="2024-09-16T09:47:58.202" v="1492"/>
          <ac:picMkLst>
            <pc:docMk/>
            <pc:sldMk cId="1693631315" sldId="38313"/>
            <ac:picMk id="6" creationId="{E1E2557A-7768-480B-D91F-443ACAF7672B}"/>
          </ac:picMkLst>
        </pc:picChg>
        <pc:picChg chg="add mod">
          <ac:chgData name="Richard Moissl" userId="fd593237-7a2a-40c6-91d9-1f3638829c4c" providerId="ADAL" clId="{DE41B916-B62F-4496-A5DB-10DC729C1A06}" dt="2024-09-16T09:48:08.294" v="1495"/>
          <ac:picMkLst>
            <pc:docMk/>
            <pc:sldMk cId="1693631315" sldId="38313"/>
            <ac:picMk id="9" creationId="{6EAFF7F8-236B-9E60-25B5-D9BFD9E32D43}"/>
          </ac:picMkLst>
        </pc:picChg>
        <pc:picChg chg="add mod">
          <ac:chgData name="Richard Moissl" userId="fd593237-7a2a-40c6-91d9-1f3638829c4c" providerId="ADAL" clId="{DE41B916-B62F-4496-A5DB-10DC729C1A06}" dt="2024-09-16T09:48:08.294" v="1495"/>
          <ac:picMkLst>
            <pc:docMk/>
            <pc:sldMk cId="1693631315" sldId="38313"/>
            <ac:picMk id="10" creationId="{AE3F77DE-37C6-99A7-9A5E-DBA4DF6A1B0C}"/>
          </ac:picMkLst>
        </pc:picChg>
      </pc:sldChg>
      <pc:sldChg chg="addSp delSp modSp new mod">
        <pc:chgData name="Richard Moissl" userId="fd593237-7a2a-40c6-91d9-1f3638829c4c" providerId="ADAL" clId="{DE41B916-B62F-4496-A5DB-10DC729C1A06}" dt="2024-09-16T09:48:43.674" v="1499"/>
        <pc:sldMkLst>
          <pc:docMk/>
          <pc:sldMk cId="2939410528" sldId="38314"/>
        </pc:sldMkLst>
        <pc:spChg chg="del">
          <ac:chgData name="Richard Moissl" userId="fd593237-7a2a-40c6-91d9-1f3638829c4c" providerId="ADAL" clId="{DE41B916-B62F-4496-A5DB-10DC729C1A06}" dt="2024-09-16T09:48:31.519" v="1498" actId="478"/>
          <ac:spMkLst>
            <pc:docMk/>
            <pc:sldMk cId="2939410528" sldId="38314"/>
            <ac:spMk id="2" creationId="{BAFA08E7-7C98-8CD7-4E4B-2A187DB9D61A}"/>
          </ac:spMkLst>
        </pc:spChg>
        <pc:spChg chg="add mod">
          <ac:chgData name="Richard Moissl" userId="fd593237-7a2a-40c6-91d9-1f3638829c4c" providerId="ADAL" clId="{DE41B916-B62F-4496-A5DB-10DC729C1A06}" dt="2024-09-16T09:48:43.674" v="1499"/>
          <ac:spMkLst>
            <pc:docMk/>
            <pc:sldMk cId="2939410528" sldId="38314"/>
            <ac:spMk id="3" creationId="{6D8D82D2-3D37-2D6C-132B-437FF8AF793D}"/>
          </ac:spMkLst>
        </pc:spChg>
        <pc:spChg chg="add mod">
          <ac:chgData name="Richard Moissl" userId="fd593237-7a2a-40c6-91d9-1f3638829c4c" providerId="ADAL" clId="{DE41B916-B62F-4496-A5DB-10DC729C1A06}" dt="2024-09-16T09:48:43.674" v="1499"/>
          <ac:spMkLst>
            <pc:docMk/>
            <pc:sldMk cId="2939410528" sldId="38314"/>
            <ac:spMk id="4" creationId="{D0024257-1A7B-2F64-02FA-AB6E48F0398C}"/>
          </ac:spMkLst>
        </pc:spChg>
        <pc:picChg chg="add mod">
          <ac:chgData name="Richard Moissl" userId="fd593237-7a2a-40c6-91d9-1f3638829c4c" providerId="ADAL" clId="{DE41B916-B62F-4496-A5DB-10DC729C1A06}" dt="2024-09-16T09:48:43.674" v="1499"/>
          <ac:picMkLst>
            <pc:docMk/>
            <pc:sldMk cId="2939410528" sldId="38314"/>
            <ac:picMk id="5" creationId="{41328606-5C46-062D-7078-D7ACCB08B087}"/>
          </ac:picMkLst>
        </pc:picChg>
        <pc:picChg chg="add mod">
          <ac:chgData name="Richard Moissl" userId="fd593237-7a2a-40c6-91d9-1f3638829c4c" providerId="ADAL" clId="{DE41B916-B62F-4496-A5DB-10DC729C1A06}" dt="2024-09-16T09:48:43.674" v="1499"/>
          <ac:picMkLst>
            <pc:docMk/>
            <pc:sldMk cId="2939410528" sldId="38314"/>
            <ac:picMk id="6" creationId="{DCF1C34C-E174-0674-2E58-25E027A5470C}"/>
          </ac:picMkLst>
        </pc:picChg>
      </pc:sldChg>
      <pc:sldChg chg="addSp delSp modSp new mod">
        <pc:chgData name="Richard Moissl" userId="fd593237-7a2a-40c6-91d9-1f3638829c4c" providerId="ADAL" clId="{DE41B916-B62F-4496-A5DB-10DC729C1A06}" dt="2024-09-16T09:49:11.810" v="1506"/>
        <pc:sldMkLst>
          <pc:docMk/>
          <pc:sldMk cId="3138711985" sldId="38315"/>
        </pc:sldMkLst>
        <pc:spChg chg="del">
          <ac:chgData name="Richard Moissl" userId="fd593237-7a2a-40c6-91d9-1f3638829c4c" providerId="ADAL" clId="{DE41B916-B62F-4496-A5DB-10DC729C1A06}" dt="2024-09-16T09:49:10.704" v="1505" actId="478"/>
          <ac:spMkLst>
            <pc:docMk/>
            <pc:sldMk cId="3138711985" sldId="38315"/>
            <ac:spMk id="2" creationId="{75CAA981-08D3-487C-D260-0982E510FF78}"/>
          </ac:spMkLst>
        </pc:spChg>
        <pc:spChg chg="add mod">
          <ac:chgData name="Richard Moissl" userId="fd593237-7a2a-40c6-91d9-1f3638829c4c" providerId="ADAL" clId="{DE41B916-B62F-4496-A5DB-10DC729C1A06}" dt="2024-09-16T09:49:08.488" v="1504"/>
          <ac:spMkLst>
            <pc:docMk/>
            <pc:sldMk cId="3138711985" sldId="38315"/>
            <ac:spMk id="3" creationId="{238BD05A-E99D-6F9C-E7FB-DDCA5381BDAD}"/>
          </ac:spMkLst>
        </pc:spChg>
        <pc:spChg chg="add mod">
          <ac:chgData name="Richard Moissl" userId="fd593237-7a2a-40c6-91d9-1f3638829c4c" providerId="ADAL" clId="{DE41B916-B62F-4496-A5DB-10DC729C1A06}" dt="2024-09-16T09:49:06.559" v="1503"/>
          <ac:spMkLst>
            <pc:docMk/>
            <pc:sldMk cId="3138711985" sldId="38315"/>
            <ac:spMk id="4" creationId="{EBF963E0-37F2-25E3-6254-42B9B471DDD1}"/>
          </ac:spMkLst>
        </pc:spChg>
        <pc:spChg chg="add mod">
          <ac:chgData name="Richard Moissl" userId="fd593237-7a2a-40c6-91d9-1f3638829c4c" providerId="ADAL" clId="{DE41B916-B62F-4496-A5DB-10DC729C1A06}" dt="2024-09-16T09:49:08.488" v="1504"/>
          <ac:spMkLst>
            <pc:docMk/>
            <pc:sldMk cId="3138711985" sldId="38315"/>
            <ac:spMk id="5" creationId="{8D6F51A1-35CA-CA27-240F-3BB86FB07BBA}"/>
          </ac:spMkLst>
        </pc:spChg>
        <pc:spChg chg="add mod">
          <ac:chgData name="Richard Moissl" userId="fd593237-7a2a-40c6-91d9-1f3638829c4c" providerId="ADAL" clId="{DE41B916-B62F-4496-A5DB-10DC729C1A06}" dt="2024-09-16T09:49:06.559" v="1503"/>
          <ac:spMkLst>
            <pc:docMk/>
            <pc:sldMk cId="3138711985" sldId="38315"/>
            <ac:spMk id="6" creationId="{96AA5878-CD08-C8CA-1C1C-311FA469670D}"/>
          </ac:spMkLst>
        </pc:spChg>
        <pc:spChg chg="add mod">
          <ac:chgData name="Richard Moissl" userId="fd593237-7a2a-40c6-91d9-1f3638829c4c" providerId="ADAL" clId="{DE41B916-B62F-4496-A5DB-10DC729C1A06}" dt="2024-09-16T09:49:06.559" v="1503"/>
          <ac:spMkLst>
            <pc:docMk/>
            <pc:sldMk cId="3138711985" sldId="38315"/>
            <ac:spMk id="7" creationId="{2090CC72-33FF-5B4F-C078-8449A9208274}"/>
          </ac:spMkLst>
        </pc:spChg>
        <pc:spChg chg="add mod">
          <ac:chgData name="Richard Moissl" userId="fd593237-7a2a-40c6-91d9-1f3638829c4c" providerId="ADAL" clId="{DE41B916-B62F-4496-A5DB-10DC729C1A06}" dt="2024-09-16T09:49:06.559" v="1503"/>
          <ac:spMkLst>
            <pc:docMk/>
            <pc:sldMk cId="3138711985" sldId="38315"/>
            <ac:spMk id="8" creationId="{2C12B9CD-3FB2-D6E7-711B-217D9BD7A17C}"/>
          </ac:spMkLst>
        </pc:spChg>
        <pc:spChg chg="add mod">
          <ac:chgData name="Richard Moissl" userId="fd593237-7a2a-40c6-91d9-1f3638829c4c" providerId="ADAL" clId="{DE41B916-B62F-4496-A5DB-10DC729C1A06}" dt="2024-09-16T09:49:06.559" v="1503"/>
          <ac:spMkLst>
            <pc:docMk/>
            <pc:sldMk cId="3138711985" sldId="38315"/>
            <ac:spMk id="13" creationId="{197997A5-EDFE-32AE-4004-5742C6506386}"/>
          </ac:spMkLst>
        </pc:spChg>
        <pc:spChg chg="add mod">
          <ac:chgData name="Richard Moissl" userId="fd593237-7a2a-40c6-91d9-1f3638829c4c" providerId="ADAL" clId="{DE41B916-B62F-4496-A5DB-10DC729C1A06}" dt="2024-09-16T09:49:11.810" v="1506"/>
          <ac:spMkLst>
            <pc:docMk/>
            <pc:sldMk cId="3138711985" sldId="38315"/>
            <ac:spMk id="14" creationId="{FCC49ED6-E754-DF72-5122-A25B7CB7B7AC}"/>
          </ac:spMkLst>
        </pc:spChg>
        <pc:spChg chg="add mod">
          <ac:chgData name="Richard Moissl" userId="fd593237-7a2a-40c6-91d9-1f3638829c4c" providerId="ADAL" clId="{DE41B916-B62F-4496-A5DB-10DC729C1A06}" dt="2024-09-16T09:49:11.810" v="1506"/>
          <ac:spMkLst>
            <pc:docMk/>
            <pc:sldMk cId="3138711985" sldId="38315"/>
            <ac:spMk id="15" creationId="{893EDCA5-5F28-3F3D-7192-5B859F2ED8F4}"/>
          </ac:spMkLst>
        </pc:spChg>
        <pc:spChg chg="add mod">
          <ac:chgData name="Richard Moissl" userId="fd593237-7a2a-40c6-91d9-1f3638829c4c" providerId="ADAL" clId="{DE41B916-B62F-4496-A5DB-10DC729C1A06}" dt="2024-09-16T09:49:11.810" v="1506"/>
          <ac:spMkLst>
            <pc:docMk/>
            <pc:sldMk cId="3138711985" sldId="38315"/>
            <ac:spMk id="16" creationId="{1070F0DF-7C35-72BC-EEE5-CDCEA90EBDE9}"/>
          </ac:spMkLst>
        </pc:spChg>
        <pc:spChg chg="add mod">
          <ac:chgData name="Richard Moissl" userId="fd593237-7a2a-40c6-91d9-1f3638829c4c" providerId="ADAL" clId="{DE41B916-B62F-4496-A5DB-10DC729C1A06}" dt="2024-09-16T09:49:11.810" v="1506"/>
          <ac:spMkLst>
            <pc:docMk/>
            <pc:sldMk cId="3138711985" sldId="38315"/>
            <ac:spMk id="17" creationId="{E533FD58-B8FC-4AFA-7397-F739C44C7BAD}"/>
          </ac:spMkLst>
        </pc:spChg>
        <pc:spChg chg="add mod">
          <ac:chgData name="Richard Moissl" userId="fd593237-7a2a-40c6-91d9-1f3638829c4c" providerId="ADAL" clId="{DE41B916-B62F-4496-A5DB-10DC729C1A06}" dt="2024-09-16T09:49:11.810" v="1506"/>
          <ac:spMkLst>
            <pc:docMk/>
            <pc:sldMk cId="3138711985" sldId="38315"/>
            <ac:spMk id="18" creationId="{07118356-3BF5-A2A0-1987-967E5EAB36BA}"/>
          </ac:spMkLst>
        </pc:spChg>
        <pc:spChg chg="add mod">
          <ac:chgData name="Richard Moissl" userId="fd593237-7a2a-40c6-91d9-1f3638829c4c" providerId="ADAL" clId="{DE41B916-B62F-4496-A5DB-10DC729C1A06}" dt="2024-09-16T09:49:11.810" v="1506"/>
          <ac:spMkLst>
            <pc:docMk/>
            <pc:sldMk cId="3138711985" sldId="38315"/>
            <ac:spMk id="19" creationId="{C37387C8-49CE-6B16-836D-2BDE352BA228}"/>
          </ac:spMkLst>
        </pc:spChg>
        <pc:spChg chg="add mod">
          <ac:chgData name="Richard Moissl" userId="fd593237-7a2a-40c6-91d9-1f3638829c4c" providerId="ADAL" clId="{DE41B916-B62F-4496-A5DB-10DC729C1A06}" dt="2024-09-16T09:49:11.810" v="1506"/>
          <ac:spMkLst>
            <pc:docMk/>
            <pc:sldMk cId="3138711985" sldId="38315"/>
            <ac:spMk id="24" creationId="{EA5C63E6-7FBE-1D9F-012E-0DDC9955F79E}"/>
          </ac:spMkLst>
        </pc:spChg>
        <pc:picChg chg="add mod">
          <ac:chgData name="Richard Moissl" userId="fd593237-7a2a-40c6-91d9-1f3638829c4c" providerId="ADAL" clId="{DE41B916-B62F-4496-A5DB-10DC729C1A06}" dt="2024-09-16T09:49:06.559" v="1503"/>
          <ac:picMkLst>
            <pc:docMk/>
            <pc:sldMk cId="3138711985" sldId="38315"/>
            <ac:picMk id="9" creationId="{DAAF2222-22F2-985E-25DE-B8F3E375FED0}"/>
          </ac:picMkLst>
        </pc:picChg>
        <pc:picChg chg="add mod">
          <ac:chgData name="Richard Moissl" userId="fd593237-7a2a-40c6-91d9-1f3638829c4c" providerId="ADAL" clId="{DE41B916-B62F-4496-A5DB-10DC729C1A06}" dt="2024-09-16T09:49:06.559" v="1503"/>
          <ac:picMkLst>
            <pc:docMk/>
            <pc:sldMk cId="3138711985" sldId="38315"/>
            <ac:picMk id="10" creationId="{6BCAA845-2F69-3BD8-408D-2D94ED09EDB4}"/>
          </ac:picMkLst>
        </pc:picChg>
        <pc:picChg chg="add mod">
          <ac:chgData name="Richard Moissl" userId="fd593237-7a2a-40c6-91d9-1f3638829c4c" providerId="ADAL" clId="{DE41B916-B62F-4496-A5DB-10DC729C1A06}" dt="2024-09-16T09:49:06.559" v="1503"/>
          <ac:picMkLst>
            <pc:docMk/>
            <pc:sldMk cId="3138711985" sldId="38315"/>
            <ac:picMk id="11" creationId="{FE8BDFC9-8D95-8A88-6188-90999CEA663B}"/>
          </ac:picMkLst>
        </pc:picChg>
        <pc:picChg chg="add mod">
          <ac:chgData name="Richard Moissl" userId="fd593237-7a2a-40c6-91d9-1f3638829c4c" providerId="ADAL" clId="{DE41B916-B62F-4496-A5DB-10DC729C1A06}" dt="2024-09-16T09:49:06.559" v="1503"/>
          <ac:picMkLst>
            <pc:docMk/>
            <pc:sldMk cId="3138711985" sldId="38315"/>
            <ac:picMk id="12" creationId="{3CDBDADD-ADDC-3FE9-9A97-D3044E37F868}"/>
          </ac:picMkLst>
        </pc:picChg>
        <pc:picChg chg="add mod">
          <ac:chgData name="Richard Moissl" userId="fd593237-7a2a-40c6-91d9-1f3638829c4c" providerId="ADAL" clId="{DE41B916-B62F-4496-A5DB-10DC729C1A06}" dt="2024-09-16T09:49:11.810" v="1506"/>
          <ac:picMkLst>
            <pc:docMk/>
            <pc:sldMk cId="3138711985" sldId="38315"/>
            <ac:picMk id="20" creationId="{6A8B4876-7E35-AAEE-6A34-D4EF4F7FD801}"/>
          </ac:picMkLst>
        </pc:picChg>
        <pc:picChg chg="add mod">
          <ac:chgData name="Richard Moissl" userId="fd593237-7a2a-40c6-91d9-1f3638829c4c" providerId="ADAL" clId="{DE41B916-B62F-4496-A5DB-10DC729C1A06}" dt="2024-09-16T09:49:11.810" v="1506"/>
          <ac:picMkLst>
            <pc:docMk/>
            <pc:sldMk cId="3138711985" sldId="38315"/>
            <ac:picMk id="21" creationId="{19A73B62-2534-FA01-7AAA-749B126589EE}"/>
          </ac:picMkLst>
        </pc:picChg>
        <pc:picChg chg="add mod">
          <ac:chgData name="Richard Moissl" userId="fd593237-7a2a-40c6-91d9-1f3638829c4c" providerId="ADAL" clId="{DE41B916-B62F-4496-A5DB-10DC729C1A06}" dt="2024-09-16T09:49:11.810" v="1506"/>
          <ac:picMkLst>
            <pc:docMk/>
            <pc:sldMk cId="3138711985" sldId="38315"/>
            <ac:picMk id="22" creationId="{4A4112D2-A39B-EF1D-518E-FC288BC7A630}"/>
          </ac:picMkLst>
        </pc:picChg>
        <pc:picChg chg="add mod">
          <ac:chgData name="Richard Moissl" userId="fd593237-7a2a-40c6-91d9-1f3638829c4c" providerId="ADAL" clId="{DE41B916-B62F-4496-A5DB-10DC729C1A06}" dt="2024-09-16T09:49:11.810" v="1506"/>
          <ac:picMkLst>
            <pc:docMk/>
            <pc:sldMk cId="3138711985" sldId="38315"/>
            <ac:picMk id="23" creationId="{F16B4F13-F4F9-9ABB-2CD0-C83763A79EF0}"/>
          </ac:picMkLst>
        </pc:picChg>
      </pc:sldChg>
      <pc:sldChg chg="addSp delSp modSp new mod">
        <pc:chgData name="Richard Moissl" userId="fd593237-7a2a-40c6-91d9-1f3638829c4c" providerId="ADAL" clId="{DE41B916-B62F-4496-A5DB-10DC729C1A06}" dt="2024-09-16T09:50:11.434" v="1513" actId="207"/>
        <pc:sldMkLst>
          <pc:docMk/>
          <pc:sldMk cId="94451628" sldId="38316"/>
        </pc:sldMkLst>
        <pc:spChg chg="del">
          <ac:chgData name="Richard Moissl" userId="fd593237-7a2a-40c6-91d9-1f3638829c4c" providerId="ADAL" clId="{DE41B916-B62F-4496-A5DB-10DC729C1A06}" dt="2024-09-16T09:49:54.758" v="1510" actId="478"/>
          <ac:spMkLst>
            <pc:docMk/>
            <pc:sldMk cId="94451628" sldId="38316"/>
            <ac:spMk id="2" creationId="{AC9C5E8E-3EE0-3582-DF6D-1CBCCCD32890}"/>
          </ac:spMkLst>
        </pc:spChg>
        <pc:spChg chg="del">
          <ac:chgData name="Richard Moissl" userId="fd593237-7a2a-40c6-91d9-1f3638829c4c" providerId="ADAL" clId="{DE41B916-B62F-4496-A5DB-10DC729C1A06}" dt="2024-09-16T09:49:52.881" v="1509" actId="478"/>
          <ac:spMkLst>
            <pc:docMk/>
            <pc:sldMk cId="94451628" sldId="38316"/>
            <ac:spMk id="3" creationId="{D9047DB0-AF87-95C4-9D4D-138AC03F467E}"/>
          </ac:spMkLst>
        </pc:spChg>
        <pc:spChg chg="add mod">
          <ac:chgData name="Richard Moissl" userId="fd593237-7a2a-40c6-91d9-1f3638829c4c" providerId="ADAL" clId="{DE41B916-B62F-4496-A5DB-10DC729C1A06}" dt="2024-09-16T09:50:11.434" v="1513" actId="207"/>
          <ac:spMkLst>
            <pc:docMk/>
            <pc:sldMk cId="94451628" sldId="38316"/>
            <ac:spMk id="4" creationId="{7759DDA3-5E38-95FA-AC11-D24EBDC5154B}"/>
          </ac:spMkLst>
        </pc:spChg>
        <pc:spChg chg="add mod">
          <ac:chgData name="Richard Moissl" userId="fd593237-7a2a-40c6-91d9-1f3638829c4c" providerId="ADAL" clId="{DE41B916-B62F-4496-A5DB-10DC729C1A06}" dt="2024-09-16T09:49:55.931" v="1511"/>
          <ac:spMkLst>
            <pc:docMk/>
            <pc:sldMk cId="94451628" sldId="38316"/>
            <ac:spMk id="5" creationId="{1106F163-4239-0320-BB34-82447479CB39}"/>
          </ac:spMkLst>
        </pc:spChg>
        <pc:spChg chg="add mod">
          <ac:chgData name="Richard Moissl" userId="fd593237-7a2a-40c6-91d9-1f3638829c4c" providerId="ADAL" clId="{DE41B916-B62F-4496-A5DB-10DC729C1A06}" dt="2024-09-16T09:49:55.931" v="1511"/>
          <ac:spMkLst>
            <pc:docMk/>
            <pc:sldMk cId="94451628" sldId="38316"/>
            <ac:spMk id="6" creationId="{80DF0E28-8C7A-593D-AB78-50339E0E63D8}"/>
          </ac:spMkLst>
        </pc:spChg>
        <pc:spChg chg="add mod">
          <ac:chgData name="Richard Moissl" userId="fd593237-7a2a-40c6-91d9-1f3638829c4c" providerId="ADAL" clId="{DE41B916-B62F-4496-A5DB-10DC729C1A06}" dt="2024-09-16T09:49:55.931" v="1511"/>
          <ac:spMkLst>
            <pc:docMk/>
            <pc:sldMk cId="94451628" sldId="38316"/>
            <ac:spMk id="7" creationId="{2D5B66AE-6C6F-25FA-CEAF-BAE215C6FB79}"/>
          </ac:spMkLst>
        </pc:spChg>
        <pc:spChg chg="add mod">
          <ac:chgData name="Richard Moissl" userId="fd593237-7a2a-40c6-91d9-1f3638829c4c" providerId="ADAL" clId="{DE41B916-B62F-4496-A5DB-10DC729C1A06}" dt="2024-09-16T09:50:07.181" v="1512" actId="207"/>
          <ac:spMkLst>
            <pc:docMk/>
            <pc:sldMk cId="94451628" sldId="38316"/>
            <ac:spMk id="9" creationId="{FAE06897-69B8-9B76-6132-44D3CD373CA2}"/>
          </ac:spMkLst>
        </pc:spChg>
        <pc:picChg chg="add mod">
          <ac:chgData name="Richard Moissl" userId="fd593237-7a2a-40c6-91d9-1f3638829c4c" providerId="ADAL" clId="{DE41B916-B62F-4496-A5DB-10DC729C1A06}" dt="2024-09-16T09:49:55.931" v="1511"/>
          <ac:picMkLst>
            <pc:docMk/>
            <pc:sldMk cId="94451628" sldId="38316"/>
            <ac:picMk id="8" creationId="{7FD06D1C-04BB-8012-A3A6-E0F647560D3B}"/>
          </ac:picMkLst>
        </pc:picChg>
      </pc:sldChg>
      <pc:sldChg chg="addSp delSp modSp new mod">
        <pc:chgData name="Richard Moissl" userId="fd593237-7a2a-40c6-91d9-1f3638829c4c" providerId="ADAL" clId="{DE41B916-B62F-4496-A5DB-10DC729C1A06}" dt="2024-09-16T09:51:11.899" v="1520"/>
        <pc:sldMkLst>
          <pc:docMk/>
          <pc:sldMk cId="2027616194" sldId="38317"/>
        </pc:sldMkLst>
        <pc:spChg chg="del">
          <ac:chgData name="Richard Moissl" userId="fd593237-7a2a-40c6-91d9-1f3638829c4c" providerId="ADAL" clId="{DE41B916-B62F-4496-A5DB-10DC729C1A06}" dt="2024-09-16T09:50:44.369" v="1516" actId="478"/>
          <ac:spMkLst>
            <pc:docMk/>
            <pc:sldMk cId="2027616194" sldId="38317"/>
            <ac:spMk id="2" creationId="{E17AA30B-9FB7-02C1-DAF3-566AFD77F235}"/>
          </ac:spMkLst>
        </pc:spChg>
        <pc:spChg chg="add mod">
          <ac:chgData name="Richard Moissl" userId="fd593237-7a2a-40c6-91d9-1f3638829c4c" providerId="ADAL" clId="{DE41B916-B62F-4496-A5DB-10DC729C1A06}" dt="2024-09-16T09:51:05.864" v="1519" actId="14100"/>
          <ac:spMkLst>
            <pc:docMk/>
            <pc:sldMk cId="2027616194" sldId="38317"/>
            <ac:spMk id="4" creationId="{5E516DF8-1264-7679-D5B9-0F6EA0DD0200}"/>
          </ac:spMkLst>
        </pc:spChg>
        <pc:spChg chg="add mod">
          <ac:chgData name="Richard Moissl" userId="fd593237-7a2a-40c6-91d9-1f3638829c4c" providerId="ADAL" clId="{DE41B916-B62F-4496-A5DB-10DC729C1A06}" dt="2024-09-16T09:50:52.061" v="1517"/>
          <ac:spMkLst>
            <pc:docMk/>
            <pc:sldMk cId="2027616194" sldId="38317"/>
            <ac:spMk id="5" creationId="{F6F4CADF-4FFF-362A-F3AD-CCE0832C4C28}"/>
          </ac:spMkLst>
        </pc:spChg>
        <pc:spChg chg="add mod">
          <ac:chgData name="Richard Moissl" userId="fd593237-7a2a-40c6-91d9-1f3638829c4c" providerId="ADAL" clId="{DE41B916-B62F-4496-A5DB-10DC729C1A06}" dt="2024-09-16T09:50:52.061" v="1517"/>
          <ac:spMkLst>
            <pc:docMk/>
            <pc:sldMk cId="2027616194" sldId="38317"/>
            <ac:spMk id="6" creationId="{9F2A9778-5969-727F-0699-07005051B804}"/>
          </ac:spMkLst>
        </pc:spChg>
        <pc:spChg chg="add mod">
          <ac:chgData name="Richard Moissl" userId="fd593237-7a2a-40c6-91d9-1f3638829c4c" providerId="ADAL" clId="{DE41B916-B62F-4496-A5DB-10DC729C1A06}" dt="2024-09-16T09:50:52.061" v="1517"/>
          <ac:spMkLst>
            <pc:docMk/>
            <pc:sldMk cId="2027616194" sldId="38317"/>
            <ac:spMk id="7" creationId="{E06C72E7-419D-1F5F-C8A3-B2A61287ACB6}"/>
          </ac:spMkLst>
        </pc:spChg>
        <pc:spChg chg="add mod">
          <ac:chgData name="Richard Moissl" userId="fd593237-7a2a-40c6-91d9-1f3638829c4c" providerId="ADAL" clId="{DE41B916-B62F-4496-A5DB-10DC729C1A06}" dt="2024-09-16T09:50:52.061" v="1517"/>
          <ac:spMkLst>
            <pc:docMk/>
            <pc:sldMk cId="2027616194" sldId="38317"/>
            <ac:spMk id="9" creationId="{FB27E82F-C684-B1CA-7DAB-C03ED391CAC8}"/>
          </ac:spMkLst>
        </pc:spChg>
        <pc:picChg chg="add mod">
          <ac:chgData name="Richard Moissl" userId="fd593237-7a2a-40c6-91d9-1f3638829c4c" providerId="ADAL" clId="{DE41B916-B62F-4496-A5DB-10DC729C1A06}" dt="2024-09-16T09:50:52.061" v="1517"/>
          <ac:picMkLst>
            <pc:docMk/>
            <pc:sldMk cId="2027616194" sldId="38317"/>
            <ac:picMk id="3" creationId="{038EC07E-2EDE-6C3B-D897-F76C4904AB4E}"/>
          </ac:picMkLst>
        </pc:picChg>
        <pc:picChg chg="add mod">
          <ac:chgData name="Richard Moissl" userId="fd593237-7a2a-40c6-91d9-1f3638829c4c" providerId="ADAL" clId="{DE41B916-B62F-4496-A5DB-10DC729C1A06}" dt="2024-09-16T09:50:52.061" v="1517"/>
          <ac:picMkLst>
            <pc:docMk/>
            <pc:sldMk cId="2027616194" sldId="38317"/>
            <ac:picMk id="8" creationId="{57B7C115-1AC5-1E72-D657-68B0367AC4EE}"/>
          </ac:picMkLst>
        </pc:picChg>
        <pc:picChg chg="add mod">
          <ac:chgData name="Richard Moissl" userId="fd593237-7a2a-40c6-91d9-1f3638829c4c" providerId="ADAL" clId="{DE41B916-B62F-4496-A5DB-10DC729C1A06}" dt="2024-09-16T09:51:11.899" v="1520"/>
          <ac:picMkLst>
            <pc:docMk/>
            <pc:sldMk cId="2027616194" sldId="38317"/>
            <ac:picMk id="10" creationId="{BBC403BE-F5A4-D109-CF89-D73A352DB758}"/>
          </ac:picMkLst>
        </pc:picChg>
      </pc:sldChg>
      <pc:sldChg chg="addSp delSp modSp new mod">
        <pc:chgData name="Richard Moissl" userId="fd593237-7a2a-40c6-91d9-1f3638829c4c" providerId="ADAL" clId="{DE41B916-B62F-4496-A5DB-10DC729C1A06}" dt="2024-09-16T09:52:26.541" v="1527" actId="207"/>
        <pc:sldMkLst>
          <pc:docMk/>
          <pc:sldMk cId="3497691369" sldId="38318"/>
        </pc:sldMkLst>
        <pc:spChg chg="del">
          <ac:chgData name="Richard Moissl" userId="fd593237-7a2a-40c6-91d9-1f3638829c4c" providerId="ADAL" clId="{DE41B916-B62F-4496-A5DB-10DC729C1A06}" dt="2024-09-16T09:51:28.384" v="1522" actId="478"/>
          <ac:spMkLst>
            <pc:docMk/>
            <pc:sldMk cId="3497691369" sldId="38318"/>
            <ac:spMk id="2" creationId="{94F6D9CE-EEA6-35C9-67B0-5A0029FC67E7}"/>
          </ac:spMkLst>
        </pc:spChg>
        <pc:spChg chg="add mod">
          <ac:chgData name="Richard Moissl" userId="fd593237-7a2a-40c6-91d9-1f3638829c4c" providerId="ADAL" clId="{DE41B916-B62F-4496-A5DB-10DC729C1A06}" dt="2024-09-16T09:51:36.929" v="1523"/>
          <ac:spMkLst>
            <pc:docMk/>
            <pc:sldMk cId="3497691369" sldId="38318"/>
            <ac:spMk id="3" creationId="{AF9FF9E1-FAC5-1146-9D92-419206134F38}"/>
          </ac:spMkLst>
        </pc:spChg>
        <pc:spChg chg="add mod">
          <ac:chgData name="Richard Moissl" userId="fd593237-7a2a-40c6-91d9-1f3638829c4c" providerId="ADAL" clId="{DE41B916-B62F-4496-A5DB-10DC729C1A06}" dt="2024-09-16T09:51:36.929" v="1523"/>
          <ac:spMkLst>
            <pc:docMk/>
            <pc:sldMk cId="3497691369" sldId="38318"/>
            <ac:spMk id="4" creationId="{6550B0D9-0389-A8C7-8208-DB92ACD941C2}"/>
          </ac:spMkLst>
        </pc:spChg>
        <pc:spChg chg="add mod">
          <ac:chgData name="Richard Moissl" userId="fd593237-7a2a-40c6-91d9-1f3638829c4c" providerId="ADAL" clId="{DE41B916-B62F-4496-A5DB-10DC729C1A06}" dt="2024-09-16T09:51:58.158" v="1525" actId="207"/>
          <ac:spMkLst>
            <pc:docMk/>
            <pc:sldMk cId="3497691369" sldId="38318"/>
            <ac:spMk id="5" creationId="{A971EC34-BD2E-5455-5BB2-FB26C127E3F5}"/>
          </ac:spMkLst>
        </pc:spChg>
        <pc:spChg chg="mod">
          <ac:chgData name="Richard Moissl" userId="fd593237-7a2a-40c6-91d9-1f3638829c4c" providerId="ADAL" clId="{DE41B916-B62F-4496-A5DB-10DC729C1A06}" dt="2024-09-16T09:51:47.616" v="1524" actId="207"/>
          <ac:spMkLst>
            <pc:docMk/>
            <pc:sldMk cId="3497691369" sldId="38318"/>
            <ac:spMk id="13" creationId="{627A8DE4-3B51-4F6A-1873-84D991B12A8C}"/>
          </ac:spMkLst>
        </pc:spChg>
        <pc:spChg chg="mod">
          <ac:chgData name="Richard Moissl" userId="fd593237-7a2a-40c6-91d9-1f3638829c4c" providerId="ADAL" clId="{DE41B916-B62F-4496-A5DB-10DC729C1A06}" dt="2024-09-16T09:51:47.616" v="1524" actId="207"/>
          <ac:spMkLst>
            <pc:docMk/>
            <pc:sldMk cId="3497691369" sldId="38318"/>
            <ac:spMk id="14" creationId="{195CA985-5008-955E-2FA9-DF6C3F52BF3D}"/>
          </ac:spMkLst>
        </pc:spChg>
        <pc:spChg chg="mod">
          <ac:chgData name="Richard Moissl" userId="fd593237-7a2a-40c6-91d9-1f3638829c4c" providerId="ADAL" clId="{DE41B916-B62F-4496-A5DB-10DC729C1A06}" dt="2024-09-16T09:51:47.616" v="1524" actId="207"/>
          <ac:spMkLst>
            <pc:docMk/>
            <pc:sldMk cId="3497691369" sldId="38318"/>
            <ac:spMk id="15" creationId="{889EE80E-8954-9E61-B6F6-0FEDC27BC1C6}"/>
          </ac:spMkLst>
        </pc:spChg>
        <pc:spChg chg="mod">
          <ac:chgData name="Richard Moissl" userId="fd593237-7a2a-40c6-91d9-1f3638829c4c" providerId="ADAL" clId="{DE41B916-B62F-4496-A5DB-10DC729C1A06}" dt="2024-09-16T09:51:47.616" v="1524" actId="207"/>
          <ac:spMkLst>
            <pc:docMk/>
            <pc:sldMk cId="3497691369" sldId="38318"/>
            <ac:spMk id="16" creationId="{75B47C8F-0E91-F245-ADA2-14610952DA1A}"/>
          </ac:spMkLst>
        </pc:spChg>
        <pc:spChg chg="mod">
          <ac:chgData name="Richard Moissl" userId="fd593237-7a2a-40c6-91d9-1f3638829c4c" providerId="ADAL" clId="{DE41B916-B62F-4496-A5DB-10DC729C1A06}" dt="2024-09-16T09:51:47.616" v="1524" actId="207"/>
          <ac:spMkLst>
            <pc:docMk/>
            <pc:sldMk cId="3497691369" sldId="38318"/>
            <ac:spMk id="17" creationId="{86393DB8-818D-5CB5-F4B2-D61C01621676}"/>
          </ac:spMkLst>
        </pc:spChg>
        <pc:spChg chg="mod">
          <ac:chgData name="Richard Moissl" userId="fd593237-7a2a-40c6-91d9-1f3638829c4c" providerId="ADAL" clId="{DE41B916-B62F-4496-A5DB-10DC729C1A06}" dt="2024-09-16T09:51:47.616" v="1524" actId="207"/>
          <ac:spMkLst>
            <pc:docMk/>
            <pc:sldMk cId="3497691369" sldId="38318"/>
            <ac:spMk id="18" creationId="{D7F3CAE4-24F9-3C4D-5349-2469967C00A3}"/>
          </ac:spMkLst>
        </pc:spChg>
        <pc:spChg chg="add mod">
          <ac:chgData name="Richard Moissl" userId="fd593237-7a2a-40c6-91d9-1f3638829c4c" providerId="ADAL" clId="{DE41B916-B62F-4496-A5DB-10DC729C1A06}" dt="2024-09-16T09:52:26.541" v="1527" actId="207"/>
          <ac:spMkLst>
            <pc:docMk/>
            <pc:sldMk cId="3497691369" sldId="38318"/>
            <ac:spMk id="20" creationId="{E879CE50-E54F-BC2C-0F6D-AA62FF455C97}"/>
          </ac:spMkLst>
        </pc:spChg>
        <pc:grpChg chg="add mod">
          <ac:chgData name="Richard Moissl" userId="fd593237-7a2a-40c6-91d9-1f3638829c4c" providerId="ADAL" clId="{DE41B916-B62F-4496-A5DB-10DC729C1A06}" dt="2024-09-16T09:51:36.929" v="1523"/>
          <ac:grpSpMkLst>
            <pc:docMk/>
            <pc:sldMk cId="3497691369" sldId="38318"/>
            <ac:grpSpMk id="6" creationId="{5672AA13-2368-51ED-6716-C6AFFBC0FED5}"/>
          </ac:grpSpMkLst>
        </pc:grpChg>
        <pc:picChg chg="mod">
          <ac:chgData name="Richard Moissl" userId="fd593237-7a2a-40c6-91d9-1f3638829c4c" providerId="ADAL" clId="{DE41B916-B62F-4496-A5DB-10DC729C1A06}" dt="2024-09-16T09:51:36.929" v="1523"/>
          <ac:picMkLst>
            <pc:docMk/>
            <pc:sldMk cId="3497691369" sldId="38318"/>
            <ac:picMk id="7" creationId="{6776DD8D-4F26-FC05-945F-BEC569D8EF0D}"/>
          </ac:picMkLst>
        </pc:picChg>
        <pc:picChg chg="mod">
          <ac:chgData name="Richard Moissl" userId="fd593237-7a2a-40c6-91d9-1f3638829c4c" providerId="ADAL" clId="{DE41B916-B62F-4496-A5DB-10DC729C1A06}" dt="2024-09-16T09:51:36.929" v="1523"/>
          <ac:picMkLst>
            <pc:docMk/>
            <pc:sldMk cId="3497691369" sldId="38318"/>
            <ac:picMk id="8" creationId="{1667E38D-5CDB-0896-835E-831E156F553B}"/>
          </ac:picMkLst>
        </pc:picChg>
        <pc:picChg chg="mod">
          <ac:chgData name="Richard Moissl" userId="fd593237-7a2a-40c6-91d9-1f3638829c4c" providerId="ADAL" clId="{DE41B916-B62F-4496-A5DB-10DC729C1A06}" dt="2024-09-16T09:51:36.929" v="1523"/>
          <ac:picMkLst>
            <pc:docMk/>
            <pc:sldMk cId="3497691369" sldId="38318"/>
            <ac:picMk id="9" creationId="{FB3B6B6C-E55C-ABC5-DD01-B1972DEC6836}"/>
          </ac:picMkLst>
        </pc:picChg>
        <pc:picChg chg="mod">
          <ac:chgData name="Richard Moissl" userId="fd593237-7a2a-40c6-91d9-1f3638829c4c" providerId="ADAL" clId="{DE41B916-B62F-4496-A5DB-10DC729C1A06}" dt="2024-09-16T09:51:36.929" v="1523"/>
          <ac:picMkLst>
            <pc:docMk/>
            <pc:sldMk cId="3497691369" sldId="38318"/>
            <ac:picMk id="10" creationId="{E87F0672-E6CD-1DD1-34A4-9115F5A1E8AC}"/>
          </ac:picMkLst>
        </pc:picChg>
        <pc:picChg chg="mod">
          <ac:chgData name="Richard Moissl" userId="fd593237-7a2a-40c6-91d9-1f3638829c4c" providerId="ADAL" clId="{DE41B916-B62F-4496-A5DB-10DC729C1A06}" dt="2024-09-16T09:51:36.929" v="1523"/>
          <ac:picMkLst>
            <pc:docMk/>
            <pc:sldMk cId="3497691369" sldId="38318"/>
            <ac:picMk id="11" creationId="{ABD9C7A6-4237-DA6C-49BB-9EEFABDB8533}"/>
          </ac:picMkLst>
        </pc:picChg>
        <pc:picChg chg="mod">
          <ac:chgData name="Richard Moissl" userId="fd593237-7a2a-40c6-91d9-1f3638829c4c" providerId="ADAL" clId="{DE41B916-B62F-4496-A5DB-10DC729C1A06}" dt="2024-09-16T09:51:36.929" v="1523"/>
          <ac:picMkLst>
            <pc:docMk/>
            <pc:sldMk cId="3497691369" sldId="38318"/>
            <ac:picMk id="12" creationId="{517006CE-B7AA-91BA-3D15-5242DA6B3D26}"/>
          </ac:picMkLst>
        </pc:picChg>
        <pc:picChg chg="add mod">
          <ac:chgData name="Richard Moissl" userId="fd593237-7a2a-40c6-91d9-1f3638829c4c" providerId="ADAL" clId="{DE41B916-B62F-4496-A5DB-10DC729C1A06}" dt="2024-09-16T09:51:36.929" v="1523"/>
          <ac:picMkLst>
            <pc:docMk/>
            <pc:sldMk cId="3497691369" sldId="38318"/>
            <ac:picMk id="19" creationId="{B09ED428-1F2B-59D8-E85B-A99491211D26}"/>
          </ac:picMkLst>
        </pc:picChg>
      </pc:sldChg>
      <pc:sldChg chg="addSp delSp modSp new mod">
        <pc:chgData name="Richard Moissl" userId="fd593237-7a2a-40c6-91d9-1f3638829c4c" providerId="ADAL" clId="{DE41B916-B62F-4496-A5DB-10DC729C1A06}" dt="2024-09-16T10:19:31.309" v="1553" actId="207"/>
        <pc:sldMkLst>
          <pc:docMk/>
          <pc:sldMk cId="3773014215" sldId="38319"/>
        </pc:sldMkLst>
        <pc:spChg chg="del">
          <ac:chgData name="Richard Moissl" userId="fd593237-7a2a-40c6-91d9-1f3638829c4c" providerId="ADAL" clId="{DE41B916-B62F-4496-A5DB-10DC729C1A06}" dt="2024-09-16T10:18:12.800" v="1543" actId="478"/>
          <ac:spMkLst>
            <pc:docMk/>
            <pc:sldMk cId="3773014215" sldId="38319"/>
            <ac:spMk id="2" creationId="{87D0CE41-6CB7-78E1-4271-13B45217ECA5}"/>
          </ac:spMkLst>
        </pc:spChg>
        <pc:spChg chg="add del">
          <ac:chgData name="Richard Moissl" userId="fd593237-7a2a-40c6-91d9-1f3638829c4c" providerId="ADAL" clId="{DE41B916-B62F-4496-A5DB-10DC729C1A06}" dt="2024-09-16T10:18:44.939" v="1550" actId="22"/>
          <ac:spMkLst>
            <pc:docMk/>
            <pc:sldMk cId="3773014215" sldId="38319"/>
            <ac:spMk id="4" creationId="{8741999B-46C4-868A-6DF4-9335A15F515E}"/>
          </ac:spMkLst>
        </pc:spChg>
        <pc:spChg chg="add mod">
          <ac:chgData name="Richard Moissl" userId="fd593237-7a2a-40c6-91d9-1f3638829c4c" providerId="ADAL" clId="{DE41B916-B62F-4496-A5DB-10DC729C1A06}" dt="2024-09-16T10:19:31.309" v="1553" actId="207"/>
          <ac:spMkLst>
            <pc:docMk/>
            <pc:sldMk cId="3773014215" sldId="38319"/>
            <ac:spMk id="5" creationId="{B24A41E0-2F12-6946-F795-9DEB903DD58E}"/>
          </ac:spMkLst>
        </pc:spChg>
        <pc:spChg chg="add mod">
          <ac:chgData name="Richard Moissl" userId="fd593237-7a2a-40c6-91d9-1f3638829c4c" providerId="ADAL" clId="{DE41B916-B62F-4496-A5DB-10DC729C1A06}" dt="2024-09-16T10:19:20.069" v="1551"/>
          <ac:spMkLst>
            <pc:docMk/>
            <pc:sldMk cId="3773014215" sldId="38319"/>
            <ac:spMk id="6" creationId="{1285BD98-19A6-6856-D8C8-B19663DFE7CF}"/>
          </ac:spMkLst>
        </pc:spChg>
        <pc:spChg chg="add mod">
          <ac:chgData name="Richard Moissl" userId="fd593237-7a2a-40c6-91d9-1f3638829c4c" providerId="ADAL" clId="{DE41B916-B62F-4496-A5DB-10DC729C1A06}" dt="2024-09-16T10:19:26.893" v="1552" actId="207"/>
          <ac:spMkLst>
            <pc:docMk/>
            <pc:sldMk cId="3773014215" sldId="38319"/>
            <ac:spMk id="7" creationId="{5258E9A4-3C4E-9B9B-A95A-A714E5F2EB14}"/>
          </ac:spMkLst>
        </pc:spChg>
        <pc:spChg chg="add mod">
          <ac:chgData name="Richard Moissl" userId="fd593237-7a2a-40c6-91d9-1f3638829c4c" providerId="ADAL" clId="{DE41B916-B62F-4496-A5DB-10DC729C1A06}" dt="2024-09-16T10:19:20.069" v="1551"/>
          <ac:spMkLst>
            <pc:docMk/>
            <pc:sldMk cId="3773014215" sldId="38319"/>
            <ac:spMk id="10" creationId="{B1A49064-3774-F7C0-2037-DB5FDAA86092}"/>
          </ac:spMkLst>
        </pc:spChg>
        <pc:picChg chg="add mod">
          <ac:chgData name="Richard Moissl" userId="fd593237-7a2a-40c6-91d9-1f3638829c4c" providerId="ADAL" clId="{DE41B916-B62F-4496-A5DB-10DC729C1A06}" dt="2024-09-16T10:19:20.069" v="1551"/>
          <ac:picMkLst>
            <pc:docMk/>
            <pc:sldMk cId="3773014215" sldId="38319"/>
            <ac:picMk id="8" creationId="{796D52E2-9483-64B9-6326-A102E1808B3B}"/>
          </ac:picMkLst>
        </pc:picChg>
        <pc:picChg chg="add mod">
          <ac:chgData name="Richard Moissl" userId="fd593237-7a2a-40c6-91d9-1f3638829c4c" providerId="ADAL" clId="{DE41B916-B62F-4496-A5DB-10DC729C1A06}" dt="2024-09-16T10:19:20.069" v="1551"/>
          <ac:picMkLst>
            <pc:docMk/>
            <pc:sldMk cId="3773014215" sldId="38319"/>
            <ac:picMk id="9" creationId="{F3587A51-88C7-919C-828E-E186382E418D}"/>
          </ac:picMkLst>
        </pc:picChg>
      </pc:sldChg>
      <pc:sldChg chg="addSp modSp add mod">
        <pc:chgData name="Richard Moissl" userId="fd593237-7a2a-40c6-91d9-1f3638829c4c" providerId="ADAL" clId="{DE41B916-B62F-4496-A5DB-10DC729C1A06}" dt="2024-09-16T10:19:52.237" v="1557" actId="207"/>
        <pc:sldMkLst>
          <pc:docMk/>
          <pc:sldMk cId="2605958871" sldId="38320"/>
        </pc:sldMkLst>
        <pc:spChg chg="add mod">
          <ac:chgData name="Richard Moissl" userId="fd593237-7a2a-40c6-91d9-1f3638829c4c" providerId="ADAL" clId="{DE41B916-B62F-4496-A5DB-10DC729C1A06}" dt="2024-09-16T10:19:48.507" v="1556" actId="207"/>
          <ac:spMkLst>
            <pc:docMk/>
            <pc:sldMk cId="2605958871" sldId="38320"/>
            <ac:spMk id="2" creationId="{D9CD1922-486D-1A3B-6E95-E6BDCAB753DD}"/>
          </ac:spMkLst>
        </pc:spChg>
        <pc:spChg chg="add mod">
          <ac:chgData name="Richard Moissl" userId="fd593237-7a2a-40c6-91d9-1f3638829c4c" providerId="ADAL" clId="{DE41B916-B62F-4496-A5DB-10DC729C1A06}" dt="2024-09-16T10:19:41.540" v="1555"/>
          <ac:spMkLst>
            <pc:docMk/>
            <pc:sldMk cId="2605958871" sldId="38320"/>
            <ac:spMk id="3" creationId="{F46CC692-95E8-C82B-DD63-375CA61FA7BC}"/>
          </ac:spMkLst>
        </pc:spChg>
        <pc:spChg chg="add mod">
          <ac:chgData name="Richard Moissl" userId="fd593237-7a2a-40c6-91d9-1f3638829c4c" providerId="ADAL" clId="{DE41B916-B62F-4496-A5DB-10DC729C1A06}" dt="2024-09-16T10:19:52.237" v="1557" actId="207"/>
          <ac:spMkLst>
            <pc:docMk/>
            <pc:sldMk cId="2605958871" sldId="38320"/>
            <ac:spMk id="4" creationId="{8C786C10-98A2-24CC-0EE4-4DC9591864C8}"/>
          </ac:spMkLst>
        </pc:spChg>
        <pc:spChg chg="add mod">
          <ac:chgData name="Richard Moissl" userId="fd593237-7a2a-40c6-91d9-1f3638829c4c" providerId="ADAL" clId="{DE41B916-B62F-4496-A5DB-10DC729C1A06}" dt="2024-09-16T10:19:41.540" v="1555"/>
          <ac:spMkLst>
            <pc:docMk/>
            <pc:sldMk cId="2605958871" sldId="38320"/>
            <ac:spMk id="6" creationId="{B57AA46C-F792-C974-3360-23F98A7702D9}"/>
          </ac:spMkLst>
        </pc:spChg>
        <pc:picChg chg="add mod">
          <ac:chgData name="Richard Moissl" userId="fd593237-7a2a-40c6-91d9-1f3638829c4c" providerId="ADAL" clId="{DE41B916-B62F-4496-A5DB-10DC729C1A06}" dt="2024-09-16T10:19:41.540" v="1555"/>
          <ac:picMkLst>
            <pc:docMk/>
            <pc:sldMk cId="2605958871" sldId="38320"/>
            <ac:picMk id="5" creationId="{46238674-D107-B28D-2AA4-D088F2700226}"/>
          </ac:picMkLst>
        </pc:picChg>
      </pc:sldChg>
      <pc:sldChg chg="addSp modSp add mod">
        <pc:chgData name="Richard Moissl" userId="fd593237-7a2a-40c6-91d9-1f3638829c4c" providerId="ADAL" clId="{DE41B916-B62F-4496-A5DB-10DC729C1A06}" dt="2024-09-16T10:20:24.098" v="1561" actId="207"/>
        <pc:sldMkLst>
          <pc:docMk/>
          <pc:sldMk cId="217411735" sldId="38321"/>
        </pc:sldMkLst>
        <pc:spChg chg="add mod">
          <ac:chgData name="Richard Moissl" userId="fd593237-7a2a-40c6-91d9-1f3638829c4c" providerId="ADAL" clId="{DE41B916-B62F-4496-A5DB-10DC729C1A06}" dt="2024-09-16T10:20:24.098" v="1561" actId="207"/>
          <ac:spMkLst>
            <pc:docMk/>
            <pc:sldMk cId="217411735" sldId="38321"/>
            <ac:spMk id="2" creationId="{934345D0-4B82-27B8-4706-881C6C9CAB76}"/>
          </ac:spMkLst>
        </pc:spChg>
        <pc:spChg chg="add mod">
          <ac:chgData name="Richard Moissl" userId="fd593237-7a2a-40c6-91d9-1f3638829c4c" providerId="ADAL" clId="{DE41B916-B62F-4496-A5DB-10DC729C1A06}" dt="2024-09-16T10:20:10.724" v="1559"/>
          <ac:spMkLst>
            <pc:docMk/>
            <pc:sldMk cId="217411735" sldId="38321"/>
            <ac:spMk id="3" creationId="{B3E92D47-F07D-2763-7A27-3A9A50F4F9F2}"/>
          </ac:spMkLst>
        </pc:spChg>
        <pc:spChg chg="add mod">
          <ac:chgData name="Richard Moissl" userId="fd593237-7a2a-40c6-91d9-1f3638829c4c" providerId="ADAL" clId="{DE41B916-B62F-4496-A5DB-10DC729C1A06}" dt="2024-09-16T10:20:19.279" v="1560" actId="207"/>
          <ac:spMkLst>
            <pc:docMk/>
            <pc:sldMk cId="217411735" sldId="38321"/>
            <ac:spMk id="4" creationId="{D664CB7C-223C-3C83-C305-310EEAADC72A}"/>
          </ac:spMkLst>
        </pc:spChg>
        <pc:spChg chg="add mod">
          <ac:chgData name="Richard Moissl" userId="fd593237-7a2a-40c6-91d9-1f3638829c4c" providerId="ADAL" clId="{DE41B916-B62F-4496-A5DB-10DC729C1A06}" dt="2024-09-16T10:20:10.724" v="1559"/>
          <ac:spMkLst>
            <pc:docMk/>
            <pc:sldMk cId="217411735" sldId="38321"/>
            <ac:spMk id="5" creationId="{4B8C0E08-71AB-7E1B-21F2-DE7FAD6B91C3}"/>
          </ac:spMkLst>
        </pc:spChg>
        <pc:picChg chg="add mod">
          <ac:chgData name="Richard Moissl" userId="fd593237-7a2a-40c6-91d9-1f3638829c4c" providerId="ADAL" clId="{DE41B916-B62F-4496-A5DB-10DC729C1A06}" dt="2024-09-16T10:20:10.724" v="1559"/>
          <ac:picMkLst>
            <pc:docMk/>
            <pc:sldMk cId="217411735" sldId="38321"/>
            <ac:picMk id="6" creationId="{3EBF8C94-9ED7-7771-87A8-ACA9660F1C94}"/>
          </ac:picMkLst>
        </pc:picChg>
      </pc:sldChg>
      <pc:sldChg chg="addSp modSp add mod">
        <pc:chgData name="Richard Moissl" userId="fd593237-7a2a-40c6-91d9-1f3638829c4c" providerId="ADAL" clId="{DE41B916-B62F-4496-A5DB-10DC729C1A06}" dt="2024-09-16T10:21:53.937" v="1572" actId="207"/>
        <pc:sldMkLst>
          <pc:docMk/>
          <pc:sldMk cId="2716613014" sldId="38322"/>
        </pc:sldMkLst>
        <pc:spChg chg="add mod">
          <ac:chgData name="Richard Moissl" userId="fd593237-7a2a-40c6-91d9-1f3638829c4c" providerId="ADAL" clId="{DE41B916-B62F-4496-A5DB-10DC729C1A06}" dt="2024-09-16T10:21:53.937" v="1572" actId="207"/>
          <ac:spMkLst>
            <pc:docMk/>
            <pc:sldMk cId="2716613014" sldId="38322"/>
            <ac:spMk id="2" creationId="{B0550579-BB72-5FC8-C0B2-A94059F09A59}"/>
          </ac:spMkLst>
        </pc:spChg>
        <pc:spChg chg="add mod">
          <ac:chgData name="Richard Moissl" userId="fd593237-7a2a-40c6-91d9-1f3638829c4c" providerId="ADAL" clId="{DE41B916-B62F-4496-A5DB-10DC729C1A06}" dt="2024-09-16T10:20:35.135" v="1563"/>
          <ac:spMkLst>
            <pc:docMk/>
            <pc:sldMk cId="2716613014" sldId="38322"/>
            <ac:spMk id="3" creationId="{6B64BF71-26AA-DDA5-9EBB-FFC8CDB6C46C}"/>
          </ac:spMkLst>
        </pc:spChg>
        <pc:spChg chg="add mod">
          <ac:chgData name="Richard Moissl" userId="fd593237-7a2a-40c6-91d9-1f3638829c4c" providerId="ADAL" clId="{DE41B916-B62F-4496-A5DB-10DC729C1A06}" dt="2024-09-16T10:20:35.135" v="1563"/>
          <ac:spMkLst>
            <pc:docMk/>
            <pc:sldMk cId="2716613014" sldId="38322"/>
            <ac:spMk id="4" creationId="{D2EFC99E-64F8-A78D-E048-E04BE72C5350}"/>
          </ac:spMkLst>
        </pc:spChg>
        <pc:spChg chg="add mod">
          <ac:chgData name="Richard Moissl" userId="fd593237-7a2a-40c6-91d9-1f3638829c4c" providerId="ADAL" clId="{DE41B916-B62F-4496-A5DB-10DC729C1A06}" dt="2024-09-16T10:20:35.135" v="1563"/>
          <ac:spMkLst>
            <pc:docMk/>
            <pc:sldMk cId="2716613014" sldId="38322"/>
            <ac:spMk id="6" creationId="{45184C2E-91CB-0E10-D161-246F46B7BCFE}"/>
          </ac:spMkLst>
        </pc:spChg>
        <pc:picChg chg="add mod">
          <ac:chgData name="Richard Moissl" userId="fd593237-7a2a-40c6-91d9-1f3638829c4c" providerId="ADAL" clId="{DE41B916-B62F-4496-A5DB-10DC729C1A06}" dt="2024-09-16T10:20:35.135" v="1563"/>
          <ac:picMkLst>
            <pc:docMk/>
            <pc:sldMk cId="2716613014" sldId="38322"/>
            <ac:picMk id="5" creationId="{3D4220FA-E7E9-C851-17C9-BFD576CF18F3}"/>
          </ac:picMkLst>
        </pc:picChg>
      </pc:sldChg>
      <pc:sldChg chg="addSp modSp add mod">
        <pc:chgData name="Richard Moissl" userId="fd593237-7a2a-40c6-91d9-1f3638829c4c" providerId="ADAL" clId="{DE41B916-B62F-4496-A5DB-10DC729C1A06}" dt="2024-09-16T10:21:48.272" v="1571" actId="207"/>
        <pc:sldMkLst>
          <pc:docMk/>
          <pc:sldMk cId="1060595418" sldId="38323"/>
        </pc:sldMkLst>
        <pc:spChg chg="add mod">
          <ac:chgData name="Richard Moissl" userId="fd593237-7a2a-40c6-91d9-1f3638829c4c" providerId="ADAL" clId="{DE41B916-B62F-4496-A5DB-10DC729C1A06}" dt="2024-09-16T10:21:48.272" v="1571" actId="207"/>
          <ac:spMkLst>
            <pc:docMk/>
            <pc:sldMk cId="1060595418" sldId="38323"/>
            <ac:spMk id="2" creationId="{173C1CD5-6D3E-859D-F5F6-EB168201AE92}"/>
          </ac:spMkLst>
        </pc:spChg>
        <pc:spChg chg="add mod">
          <ac:chgData name="Richard Moissl" userId="fd593237-7a2a-40c6-91d9-1f3638829c4c" providerId="ADAL" clId="{DE41B916-B62F-4496-A5DB-10DC729C1A06}" dt="2024-09-16T10:21:48.272" v="1571" actId="207"/>
          <ac:spMkLst>
            <pc:docMk/>
            <pc:sldMk cId="1060595418" sldId="38323"/>
            <ac:spMk id="3" creationId="{12D5FC8D-C2E7-B8EA-A381-7FEF3E957DE4}"/>
          </ac:spMkLst>
        </pc:spChg>
        <pc:spChg chg="add mod">
          <ac:chgData name="Richard Moissl" userId="fd593237-7a2a-40c6-91d9-1f3638829c4c" providerId="ADAL" clId="{DE41B916-B62F-4496-A5DB-10DC729C1A06}" dt="2024-09-16T10:21:48.272" v="1571" actId="207"/>
          <ac:spMkLst>
            <pc:docMk/>
            <pc:sldMk cId="1060595418" sldId="38323"/>
            <ac:spMk id="4" creationId="{7B97D0B2-3214-DBE4-3495-3C107DF1E6A6}"/>
          </ac:spMkLst>
        </pc:spChg>
        <pc:spChg chg="add mod">
          <ac:chgData name="Richard Moissl" userId="fd593237-7a2a-40c6-91d9-1f3638829c4c" providerId="ADAL" clId="{DE41B916-B62F-4496-A5DB-10DC729C1A06}" dt="2024-09-16T10:21:48.272" v="1571" actId="207"/>
          <ac:spMkLst>
            <pc:docMk/>
            <pc:sldMk cId="1060595418" sldId="38323"/>
            <ac:spMk id="6" creationId="{6F427882-3267-B81A-D1B5-A71E9112DC73}"/>
          </ac:spMkLst>
        </pc:spChg>
        <pc:picChg chg="add mod">
          <ac:chgData name="Richard Moissl" userId="fd593237-7a2a-40c6-91d9-1f3638829c4c" providerId="ADAL" clId="{DE41B916-B62F-4496-A5DB-10DC729C1A06}" dt="2024-09-16T10:21:48.272" v="1571" actId="207"/>
          <ac:picMkLst>
            <pc:docMk/>
            <pc:sldMk cId="1060595418" sldId="38323"/>
            <ac:picMk id="5" creationId="{CB120CF9-6D78-FD92-7A56-760AB1B0B479}"/>
          </ac:picMkLst>
        </pc:picChg>
      </pc:sldChg>
      <pc:sldChg chg="addSp modSp add modAnim">
        <pc:chgData name="Richard Moissl" userId="fd593237-7a2a-40c6-91d9-1f3638829c4c" providerId="ADAL" clId="{DE41B916-B62F-4496-A5DB-10DC729C1A06}" dt="2024-09-16T10:21:32.094" v="1569" actId="207"/>
        <pc:sldMkLst>
          <pc:docMk/>
          <pc:sldMk cId="3679315164" sldId="38324"/>
        </pc:sldMkLst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2" creationId="{7B9A454C-4D8E-B7F6-1C0D-2A35521C5C03}"/>
          </ac:spMkLst>
        </pc:spChg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3" creationId="{07A6242D-CF86-7786-20BD-E291C7BAC4C7}"/>
          </ac:spMkLst>
        </pc:spChg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4" creationId="{1FEFEF1B-2382-9968-B3D4-CB9C35F6F20F}"/>
          </ac:spMkLst>
        </pc:spChg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5" creationId="{2C77A312-B62A-33B4-23D4-15D268E7226A}"/>
          </ac:spMkLst>
        </pc:spChg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6" creationId="{23E270E6-F329-77FE-C2BF-3AF5249E360C}"/>
          </ac:spMkLst>
        </pc:spChg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7" creationId="{4C622C12-0F7B-E871-6CE8-05D1C2749F61}"/>
          </ac:spMkLst>
        </pc:spChg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8" creationId="{D533E79C-AE9E-659B-254C-2CBAB2E0B8BC}"/>
          </ac:spMkLst>
        </pc:spChg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9" creationId="{387089ED-99F1-E52C-24D1-525CF25DDDA7}"/>
          </ac:spMkLst>
        </pc:spChg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10" creationId="{42A67F10-8A48-434B-A0FD-73CD6D45D444}"/>
          </ac:spMkLst>
        </pc:spChg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11" creationId="{65F6FFB6-CB81-F707-C22C-E0109B2B4F75}"/>
          </ac:spMkLst>
        </pc:spChg>
        <pc:spChg chg="add mod">
          <ac:chgData name="Richard Moissl" userId="fd593237-7a2a-40c6-91d9-1f3638829c4c" providerId="ADAL" clId="{DE41B916-B62F-4496-A5DB-10DC729C1A06}" dt="2024-09-16T10:21:32.094" v="1569" actId="207"/>
          <ac:spMkLst>
            <pc:docMk/>
            <pc:sldMk cId="3679315164" sldId="38324"/>
            <ac:spMk id="12" creationId="{687A45FD-4F06-BC48-555B-AE57C7352814}"/>
          </ac:spMkLst>
        </pc:spChg>
      </pc:sldChg>
      <pc:sldChg chg="addSp delSp modSp new mod">
        <pc:chgData name="Richard Moissl" userId="fd593237-7a2a-40c6-91d9-1f3638829c4c" providerId="ADAL" clId="{DE41B916-B62F-4496-A5DB-10DC729C1A06}" dt="2024-09-16T10:23:47.713" v="1579" actId="207"/>
        <pc:sldMkLst>
          <pc:docMk/>
          <pc:sldMk cId="106117746" sldId="38325"/>
        </pc:sldMkLst>
        <pc:spChg chg="del">
          <ac:chgData name="Richard Moissl" userId="fd593237-7a2a-40c6-91d9-1f3638829c4c" providerId="ADAL" clId="{DE41B916-B62F-4496-A5DB-10DC729C1A06}" dt="2024-09-16T10:22:06.315" v="1574" actId="478"/>
          <ac:spMkLst>
            <pc:docMk/>
            <pc:sldMk cId="106117746" sldId="38325"/>
            <ac:spMk id="2" creationId="{72943F9B-965C-7500-BB4C-EE243DE913E2}"/>
          </ac:spMkLst>
        </pc:spChg>
        <pc:spChg chg="del">
          <ac:chgData name="Richard Moissl" userId="fd593237-7a2a-40c6-91d9-1f3638829c4c" providerId="ADAL" clId="{DE41B916-B62F-4496-A5DB-10DC729C1A06}" dt="2024-09-16T10:22:09.956" v="1575" actId="478"/>
          <ac:spMkLst>
            <pc:docMk/>
            <pc:sldMk cId="106117746" sldId="38325"/>
            <ac:spMk id="3" creationId="{A21D3CD0-5F7F-190C-A3AF-25DD84C0762D}"/>
          </ac:spMkLst>
        </pc:spChg>
        <pc:spChg chg="add mod">
          <ac:chgData name="Richard Moissl" userId="fd593237-7a2a-40c6-91d9-1f3638829c4c" providerId="ADAL" clId="{DE41B916-B62F-4496-A5DB-10DC729C1A06}" dt="2024-09-16T10:23:47.713" v="1579" actId="207"/>
          <ac:spMkLst>
            <pc:docMk/>
            <pc:sldMk cId="106117746" sldId="38325"/>
            <ac:spMk id="4" creationId="{74AF0863-EE5C-A64A-54C9-08E9DB05BF60}"/>
          </ac:spMkLst>
        </pc:spChg>
        <pc:spChg chg="add mod">
          <ac:chgData name="Richard Moissl" userId="fd593237-7a2a-40c6-91d9-1f3638829c4c" providerId="ADAL" clId="{DE41B916-B62F-4496-A5DB-10DC729C1A06}" dt="2024-09-16T10:22:20.714" v="1576"/>
          <ac:spMkLst>
            <pc:docMk/>
            <pc:sldMk cId="106117746" sldId="38325"/>
            <ac:spMk id="5" creationId="{C6C29672-4A9D-B061-6309-8CEA7E852B0A}"/>
          </ac:spMkLst>
        </pc:spChg>
        <pc:spChg chg="add mod">
          <ac:chgData name="Richard Moissl" userId="fd593237-7a2a-40c6-91d9-1f3638829c4c" providerId="ADAL" clId="{DE41B916-B62F-4496-A5DB-10DC729C1A06}" dt="2024-09-16T10:22:20.714" v="1576"/>
          <ac:spMkLst>
            <pc:docMk/>
            <pc:sldMk cId="106117746" sldId="38325"/>
            <ac:spMk id="6" creationId="{741BA65A-602F-31E8-7F6A-EA4F9C87F99C}"/>
          </ac:spMkLst>
        </pc:spChg>
      </pc:sldChg>
      <pc:sldChg chg="addSp modSp new mod">
        <pc:chgData name="Richard Moissl" userId="fd593237-7a2a-40c6-91d9-1f3638829c4c" providerId="ADAL" clId="{DE41B916-B62F-4496-A5DB-10DC729C1A06}" dt="2024-09-18T16:16:09.474" v="1831" actId="1036"/>
        <pc:sldMkLst>
          <pc:docMk/>
          <pc:sldMk cId="3436528181" sldId="38326"/>
        </pc:sldMkLst>
        <pc:spChg chg="mod">
          <ac:chgData name="Richard Moissl" userId="fd593237-7a2a-40c6-91d9-1f3638829c4c" providerId="ADAL" clId="{DE41B916-B62F-4496-A5DB-10DC729C1A06}" dt="2024-09-18T15:55:53.527" v="1709" actId="20577"/>
          <ac:spMkLst>
            <pc:docMk/>
            <pc:sldMk cId="3436528181" sldId="38326"/>
            <ac:spMk id="2" creationId="{9E03172F-0995-ACF6-6810-0759D74774D2}"/>
          </ac:spMkLst>
        </pc:spChg>
        <pc:spChg chg="mod">
          <ac:chgData name="Richard Moissl" userId="fd593237-7a2a-40c6-91d9-1f3638829c4c" providerId="ADAL" clId="{DE41B916-B62F-4496-A5DB-10DC729C1A06}" dt="2024-09-18T16:16:09.474" v="1831" actId="1036"/>
          <ac:spMkLst>
            <pc:docMk/>
            <pc:sldMk cId="3436528181" sldId="38326"/>
            <ac:spMk id="3" creationId="{B6108AF7-5338-9ECD-4BE6-76961D18D439}"/>
          </ac:spMkLst>
        </pc:spChg>
        <pc:spChg chg="add mod">
          <ac:chgData name="Richard Moissl" userId="fd593237-7a2a-40c6-91d9-1f3638829c4c" providerId="ADAL" clId="{DE41B916-B62F-4496-A5DB-10DC729C1A06}" dt="2024-09-18T16:16:09.474" v="1831" actId="1036"/>
          <ac:spMkLst>
            <pc:docMk/>
            <pc:sldMk cId="3436528181" sldId="38326"/>
            <ac:spMk id="4" creationId="{62CE44F5-782C-BF72-4C21-20CA3A773B3D}"/>
          </ac:spMkLst>
        </pc:spChg>
        <pc:picChg chg="add mod">
          <ac:chgData name="Richard Moissl" userId="fd593237-7a2a-40c6-91d9-1f3638829c4c" providerId="ADAL" clId="{DE41B916-B62F-4496-A5DB-10DC729C1A06}" dt="2024-09-18T16:16:09.474" v="1831" actId="1036"/>
          <ac:picMkLst>
            <pc:docMk/>
            <pc:sldMk cId="3436528181" sldId="38326"/>
            <ac:picMk id="1026" creationId="{3C4661AB-1C1C-E5F5-DB8C-36578C87DDA7}"/>
          </ac:picMkLst>
        </pc:picChg>
        <pc:picChg chg="add mod">
          <ac:chgData name="Richard Moissl" userId="fd593237-7a2a-40c6-91d9-1f3638829c4c" providerId="ADAL" clId="{DE41B916-B62F-4496-A5DB-10DC729C1A06}" dt="2024-09-18T16:16:09.474" v="1831" actId="1036"/>
          <ac:picMkLst>
            <pc:docMk/>
            <pc:sldMk cId="3436528181" sldId="38326"/>
            <ac:picMk id="1028" creationId="{BDEA8BE7-90BA-1AAB-9309-9DE34016D87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77F2E-8413-5648-8DFE-AA9153358E0C}" type="slidenum">
              <a:rPr lang="en-ES" smtClean="0"/>
              <a:t>12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36152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685800"/>
            <a:ext cx="6111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6FAC1-BDC7-4833-9CFD-9DCF655AA34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45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" y="6454954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115" y="234754"/>
            <a:ext cx="9046810" cy="502742"/>
          </a:xfrm>
        </p:spPr>
        <p:txBody>
          <a:bodyPr/>
          <a:lstStyle>
            <a:lvl1pPr>
              <a:defRPr sz="2667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1422" indent="-461422">
              <a:defRPr sz="2400" baseline="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0652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9502B1-5161-E34F-874D-FB028AB05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" name="Text Box 38">
            <a:extLst>
              <a:ext uri="{FF2B5EF4-FFF2-40B4-BE49-F238E27FC236}">
                <a16:creationId xmlns:a16="http://schemas.microsoft.com/office/drawing/2014/main" id="{856680A3-2BE1-1A49-9498-298F48E891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6046D8-A46A-3148-B753-9FA45C0346FE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5B65CF6-C293-414E-B916-E0E4318C18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43DBC3-A5F3-2246-B214-53B188C2C800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3" name="Picture 12" descr="at.png">
              <a:extLst>
                <a:ext uri="{FF2B5EF4-FFF2-40B4-BE49-F238E27FC236}">
                  <a16:creationId xmlns:a16="http://schemas.microsoft.com/office/drawing/2014/main" id="{B736AB95-4123-9449-B0FB-92CC6B223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be.png">
              <a:extLst>
                <a:ext uri="{FF2B5EF4-FFF2-40B4-BE49-F238E27FC236}">
                  <a16:creationId xmlns:a16="http://schemas.microsoft.com/office/drawing/2014/main" id="{49C8C779-7467-0242-920A-A1F818C6C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h.png">
              <a:extLst>
                <a:ext uri="{FF2B5EF4-FFF2-40B4-BE49-F238E27FC236}">
                  <a16:creationId xmlns:a16="http://schemas.microsoft.com/office/drawing/2014/main" id="{D6A78F6D-C034-B147-94E3-341076A11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cz.png">
              <a:extLst>
                <a:ext uri="{FF2B5EF4-FFF2-40B4-BE49-F238E27FC236}">
                  <a16:creationId xmlns:a16="http://schemas.microsoft.com/office/drawing/2014/main" id="{7BA81408-7953-9E4C-BE97-E420D7A981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e.png">
              <a:extLst>
                <a:ext uri="{FF2B5EF4-FFF2-40B4-BE49-F238E27FC236}">
                  <a16:creationId xmlns:a16="http://schemas.microsoft.com/office/drawing/2014/main" id="{87F552F6-B63F-E941-9F4A-A9F95F033E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dk.png">
              <a:extLst>
                <a:ext uri="{FF2B5EF4-FFF2-40B4-BE49-F238E27FC236}">
                  <a16:creationId xmlns:a16="http://schemas.microsoft.com/office/drawing/2014/main" id="{FABB83BC-39E2-1843-B62E-196F8612E3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e.png">
              <a:extLst>
                <a:ext uri="{FF2B5EF4-FFF2-40B4-BE49-F238E27FC236}">
                  <a16:creationId xmlns:a16="http://schemas.microsoft.com/office/drawing/2014/main" id="{937EA8B0-D945-BE47-93AF-1AC5194B8F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s.png">
              <a:extLst>
                <a:ext uri="{FF2B5EF4-FFF2-40B4-BE49-F238E27FC236}">
                  <a16:creationId xmlns:a16="http://schemas.microsoft.com/office/drawing/2014/main" id="{A74FF29F-573D-CA48-B042-505FB2FA54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i.png">
              <a:extLst>
                <a:ext uri="{FF2B5EF4-FFF2-40B4-BE49-F238E27FC236}">
                  <a16:creationId xmlns:a16="http://schemas.microsoft.com/office/drawing/2014/main" id="{8CFCC06C-DBEB-4146-9305-98FEAC93E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fr.png">
              <a:extLst>
                <a:ext uri="{FF2B5EF4-FFF2-40B4-BE49-F238E27FC236}">
                  <a16:creationId xmlns:a16="http://schemas.microsoft.com/office/drawing/2014/main" id="{5FB430D6-56F1-B842-B341-CF020414B2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gr.png">
              <a:extLst>
                <a:ext uri="{FF2B5EF4-FFF2-40B4-BE49-F238E27FC236}">
                  <a16:creationId xmlns:a16="http://schemas.microsoft.com/office/drawing/2014/main" id="{6867B34D-2E9C-1145-927E-5657B63AD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hu.png">
              <a:extLst>
                <a:ext uri="{FF2B5EF4-FFF2-40B4-BE49-F238E27FC236}">
                  <a16:creationId xmlns:a16="http://schemas.microsoft.com/office/drawing/2014/main" id="{A3AE6280-5C09-A84C-B42B-D56FF51C4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e.png">
              <a:extLst>
                <a:ext uri="{FF2B5EF4-FFF2-40B4-BE49-F238E27FC236}">
                  <a16:creationId xmlns:a16="http://schemas.microsoft.com/office/drawing/2014/main" id="{883262D3-779A-9444-8473-23D72A09D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it.png">
              <a:extLst>
                <a:ext uri="{FF2B5EF4-FFF2-40B4-BE49-F238E27FC236}">
                  <a16:creationId xmlns:a16="http://schemas.microsoft.com/office/drawing/2014/main" id="{0C85F024-512B-BB49-A4B0-B6C85CCCC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lu.png">
              <a:extLst>
                <a:ext uri="{FF2B5EF4-FFF2-40B4-BE49-F238E27FC236}">
                  <a16:creationId xmlns:a16="http://schemas.microsoft.com/office/drawing/2014/main" id="{4B119934-E977-824E-A967-35DB722290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l.png">
              <a:extLst>
                <a:ext uri="{FF2B5EF4-FFF2-40B4-BE49-F238E27FC236}">
                  <a16:creationId xmlns:a16="http://schemas.microsoft.com/office/drawing/2014/main" id="{29AFE2E0-0F48-B444-99B0-C042CB0D25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no.png">
              <a:extLst>
                <a:ext uri="{FF2B5EF4-FFF2-40B4-BE49-F238E27FC236}">
                  <a16:creationId xmlns:a16="http://schemas.microsoft.com/office/drawing/2014/main" id="{76E7D7C9-0F0B-0A40-8DEB-F11E8D195F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l.png">
              <a:extLst>
                <a:ext uri="{FF2B5EF4-FFF2-40B4-BE49-F238E27FC236}">
                  <a16:creationId xmlns:a16="http://schemas.microsoft.com/office/drawing/2014/main" id="{AE6FB31F-E945-0B43-9580-EE5A845A2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pt.png">
              <a:extLst>
                <a:ext uri="{FF2B5EF4-FFF2-40B4-BE49-F238E27FC236}">
                  <a16:creationId xmlns:a16="http://schemas.microsoft.com/office/drawing/2014/main" id="{F2A643DA-3495-D343-BA20-2421250C97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ro.png">
              <a:extLst>
                <a:ext uri="{FF2B5EF4-FFF2-40B4-BE49-F238E27FC236}">
                  <a16:creationId xmlns:a16="http://schemas.microsoft.com/office/drawing/2014/main" id="{BD40C394-E789-8B49-946D-A3488070D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e.png">
              <a:extLst>
                <a:ext uri="{FF2B5EF4-FFF2-40B4-BE49-F238E27FC236}">
                  <a16:creationId xmlns:a16="http://schemas.microsoft.com/office/drawing/2014/main" id="{6DE4E347-D7EF-114E-96B8-E198533356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uk.png">
              <a:extLst>
                <a:ext uri="{FF2B5EF4-FFF2-40B4-BE49-F238E27FC236}">
                  <a16:creationId xmlns:a16="http://schemas.microsoft.com/office/drawing/2014/main" id="{C1FDB6C2-37F5-7240-89E4-77D360E729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ca.png">
              <a:extLst>
                <a:ext uri="{FF2B5EF4-FFF2-40B4-BE49-F238E27FC236}">
                  <a16:creationId xmlns:a16="http://schemas.microsoft.com/office/drawing/2014/main" id="{2760F3B3-2579-444F-AF93-2C03DA124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FF6649D-AFC5-304A-B615-0BE494619A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37" name="Picture 36" descr="si.png">
              <a:extLst>
                <a:ext uri="{FF2B5EF4-FFF2-40B4-BE49-F238E27FC236}">
                  <a16:creationId xmlns:a16="http://schemas.microsoft.com/office/drawing/2014/main" id="{479798E1-A9EC-AA49-B188-06E2739A0F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984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_COLOUR_BG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tx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tx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92551BB1-F1AF-4E5F-B96E-DC508FF2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58" y="157324"/>
            <a:ext cx="10140882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64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" y="644908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6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68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405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14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8618C7-49FD-B29F-2FC1-1EDE898BD7CE}"/>
              </a:ext>
            </a:extLst>
          </p:cNvPr>
          <p:cNvSpPr/>
          <p:nvPr userDrawn="1"/>
        </p:nvSpPr>
        <p:spPr>
          <a:xfrm>
            <a:off x="3635444" y="6537402"/>
            <a:ext cx="49544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86C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486C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iawn.net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86C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3400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04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225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87" r:id="rId2"/>
    <p:sldLayoutId id="2147483989" r:id="rId3"/>
    <p:sldLayoutId id="2147483990" r:id="rId4"/>
    <p:sldLayoutId id="2147483991" r:id="rId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918E34-2277-A80D-240E-5312BC2C7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39" y="119698"/>
            <a:ext cx="5180074" cy="110092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2428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21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2" r:id="rId1"/>
    <p:sldLayoutId id="21474839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15728A9-24EE-2444-A1CF-A9DB23B3FF39}"/>
              </a:ext>
            </a:extLst>
          </p:cNvPr>
          <p:cNvSpPr/>
          <p:nvPr userDrawn="1"/>
        </p:nvSpPr>
        <p:spPr>
          <a:xfrm>
            <a:off x="0" y="158888"/>
            <a:ext cx="12225338" cy="617245"/>
          </a:xfrm>
          <a:prstGeom prst="rect">
            <a:avLst/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1030" y="969600"/>
            <a:ext cx="11695894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2993" y="447363"/>
            <a:ext cx="6706956" cy="28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8" tIns="60944" rIns="121888" bIns="60944"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72993" y="234754"/>
            <a:ext cx="9010932" cy="5027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3B294C-963B-4AEB-8AEB-99674F2E7F2C}"/>
              </a:ext>
            </a:extLst>
          </p:cNvPr>
          <p:cNvSpPr txBox="1"/>
          <p:nvPr userDrawn="1"/>
        </p:nvSpPr>
        <p:spPr>
          <a:xfrm>
            <a:off x="11186697" y="6345001"/>
            <a:ext cx="769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p. </a:t>
            </a:r>
            <a:fld id="{A7BAA2FA-C0E2-4265-925F-76B57D785925}" type="slidenum">
              <a:rPr lang="en-US" sz="1200" smtClean="0"/>
              <a:t>‹#›</a:t>
            </a:fld>
            <a:r>
              <a:rPr lang="en-US" sz="1200"/>
              <a:t> </a:t>
            </a:r>
            <a:endParaRPr lang="nl-NL" sz="1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CB3F95-7B75-EF93-786B-EB1C75A7C7D7}"/>
              </a:ext>
            </a:extLst>
          </p:cNvPr>
          <p:cNvSpPr txBox="1"/>
          <p:nvPr userDrawn="1"/>
        </p:nvSpPr>
        <p:spPr>
          <a:xfrm>
            <a:off x="10397568" y="237384"/>
            <a:ext cx="8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i="1" baseline="0">
                <a:latin typeface="ACADEMY ENGRAVED LET PLAIN:1.0" panose="02000000000000000000" pitchFamily="2" charset="0"/>
              </a:rPr>
              <a:t>SMPAG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5823DD7-95CE-9FBC-1E66-FFA06D4A86E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97567" y="620890"/>
            <a:ext cx="1529357" cy="1089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34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8" r:id="rId2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667" b="1" dirty="0" smtClean="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39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881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21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7618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461422" indent="-46142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q"/>
        <a:tabLst/>
        <a:defRPr lang="en-GB" sz="2400" b="1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831830" indent="-37040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tabLst/>
        <a:defRPr lang="en-GB" sz="2133" b="1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187619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b="1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26727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400" b="1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4692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400" b="1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4638225" indent="-55861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7619" indent="-55861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7034" indent="-55861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6436" indent="-55861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9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18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2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07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gif"/><Relationship Id="rId4" Type="http://schemas.openxmlformats.org/officeDocument/2006/relationships/image" Target="../media/image49.png"/><Relationship Id="rId9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2806062"/>
            <a:ext cx="11913401" cy="132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NEOs and PHAs – Detection, Tracking, Characterisation 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491991" y="5224144"/>
            <a:ext cx="9547411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Moissl for the Planetary Defence Office Team</a:t>
            </a:r>
          </a:p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Observers: Marco Micheli, Dora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Föhring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Luca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Francisco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Ocaña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Rainer Kresken</a:t>
            </a:r>
          </a:p>
          <a:p>
            <a:pPr algn="r">
              <a:spcBef>
                <a:spcPts val="0"/>
              </a:spcBef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26/09/2024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4B0A9-A1FE-D503-53AE-392B14BE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3245"/>
              </a:clrFrom>
              <a:clrTo>
                <a:srgbClr val="00324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00" y="114580"/>
            <a:ext cx="1320170" cy="1320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F1-A036-4382-EDD4-C816350A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42" y="250630"/>
            <a:ext cx="10140882" cy="553998"/>
          </a:xfrm>
        </p:spPr>
        <p:txBody>
          <a:bodyPr/>
          <a:lstStyle/>
          <a:p>
            <a:r>
              <a:rPr lang="en-GB" dirty="0"/>
              <a:t>Observations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486110-A23A-BA90-1034-EE8005D4EFBA}"/>
              </a:ext>
            </a:extLst>
          </p:cNvPr>
          <p:cNvSpPr/>
          <p:nvPr/>
        </p:nvSpPr>
        <p:spPr>
          <a:xfrm>
            <a:off x="1228725" y="1656255"/>
            <a:ext cx="3648076" cy="4028090"/>
          </a:xfrm>
          <a:prstGeom prst="roundRect">
            <a:avLst/>
          </a:prstGeom>
          <a:solidFill>
            <a:srgbClr val="92D050"/>
          </a:solidFill>
          <a:ln w="25400" cap="flat">
            <a:solidFill>
              <a:srgbClr val="00B050"/>
            </a:solidFill>
            <a:prstDash val="solid"/>
            <a:round/>
          </a:ln>
          <a:effectLst>
            <a:outerShdw blurRad="190500" dist="230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 anchorCtr="0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Survey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97DB38-5056-2F0C-0BA3-AEB0E58FB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58" y="2487058"/>
            <a:ext cx="2337920" cy="27000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B16C9B-78D5-172E-AE0E-B05FE7D12A4A}"/>
              </a:ext>
            </a:extLst>
          </p:cNvPr>
          <p:cNvSpPr/>
          <p:nvPr/>
        </p:nvSpPr>
        <p:spPr>
          <a:xfrm>
            <a:off x="7348538" y="1656255"/>
            <a:ext cx="3729037" cy="4028090"/>
          </a:xfrm>
          <a:prstGeom prst="roundRect">
            <a:avLst/>
          </a:prstGeom>
          <a:solidFill>
            <a:srgbClr val="00B0F0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190500" dist="230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 anchorCtr="0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Follow-up</a:t>
            </a:r>
          </a:p>
        </p:txBody>
      </p:sp>
      <p:pic>
        <p:nvPicPr>
          <p:cNvPr id="8" name="Picture 2" descr="https://upload.wikimedia.org/wikipedia/commons/a/a0/ESA_Optical_ground_Station.jpg">
            <a:extLst>
              <a:ext uri="{FF2B5EF4-FFF2-40B4-BE49-F238E27FC236}">
                <a16:creationId xmlns:a16="http://schemas.microsoft.com/office/drawing/2014/main" id="{26306EE7-27DD-825B-7886-04EACCFBE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1760" y="2487058"/>
            <a:ext cx="2441347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62394D86-5661-76B9-8496-C272B145D4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0" y="19919"/>
            <a:ext cx="1094068" cy="8807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0013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361F-27A0-BA92-A5BE-F6710FB08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44" y="211401"/>
            <a:ext cx="10113228" cy="553998"/>
          </a:xfrm>
        </p:spPr>
        <p:txBody>
          <a:bodyPr/>
          <a:lstStyle/>
          <a:p>
            <a:r>
              <a:rPr lang="en-GB" dirty="0"/>
              <a:t>Surveys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96959AC-6C9D-8BCA-E685-8EDAE8B4B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0" y="19919"/>
            <a:ext cx="1094068" cy="880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Observatory, Pan-Starrs, Panoramic Telescope">
            <a:extLst>
              <a:ext uri="{FF2B5EF4-FFF2-40B4-BE49-F238E27FC236}">
                <a16:creationId xmlns:a16="http://schemas.microsoft.com/office/drawing/2014/main" id="{4D83BA3A-FC58-A442-C9B4-8AE71D9CB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702" y="1106425"/>
            <a:ext cx="3011658" cy="361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le:Catalina Sky Survey Observatory at Dusk.jpg">
            <a:extLst>
              <a:ext uri="{FF2B5EF4-FFF2-40B4-BE49-F238E27FC236}">
                <a16:creationId xmlns:a16="http://schemas.microsoft.com/office/drawing/2014/main" id="{46B3DBAA-41CA-EAA3-78CF-18FF12A9B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65073" y="1106425"/>
            <a:ext cx="3961524" cy="342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92E024-683A-D9DA-818C-FC38AE73853D}"/>
              </a:ext>
            </a:extLst>
          </p:cNvPr>
          <p:cNvSpPr txBox="1"/>
          <p:nvPr/>
        </p:nvSpPr>
        <p:spPr>
          <a:xfrm>
            <a:off x="407650" y="1159024"/>
            <a:ext cx="109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Pan-STARRS, Hawaii,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24531-F793-E4C8-A586-F3505317A382}"/>
              </a:ext>
            </a:extLst>
          </p:cNvPr>
          <p:cNvSpPr txBox="1"/>
          <p:nvPr/>
        </p:nvSpPr>
        <p:spPr>
          <a:xfrm>
            <a:off x="4086594" y="1250120"/>
            <a:ext cx="15335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Catalina Sky Survey, Arizona,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7429C-C1E7-A71E-73BD-BC5541AEAAE8}"/>
              </a:ext>
            </a:extLst>
          </p:cNvPr>
          <p:cNvSpPr txBox="1"/>
          <p:nvPr/>
        </p:nvSpPr>
        <p:spPr>
          <a:xfrm>
            <a:off x="7301163" y="4359546"/>
            <a:ext cx="9584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i="1" dirty="0"/>
              <a:t>CSS / D. </a:t>
            </a:r>
            <a:r>
              <a:rPr lang="en-GB" sz="600" i="1" dirty="0" err="1"/>
              <a:t>Oberhaus</a:t>
            </a:r>
            <a:endParaRPr lang="en-GB" sz="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577E0-544D-AC1F-0C5E-61C61F521DE2}"/>
              </a:ext>
            </a:extLst>
          </p:cNvPr>
          <p:cNvSpPr txBox="1"/>
          <p:nvPr/>
        </p:nvSpPr>
        <p:spPr>
          <a:xfrm>
            <a:off x="2889623" y="4505755"/>
            <a:ext cx="641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i="1" dirty="0"/>
              <a:t>Pan-STARRS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921E71-C960-416B-0188-998C4809EF64}"/>
              </a:ext>
            </a:extLst>
          </p:cNvPr>
          <p:cNvSpPr txBox="1"/>
          <p:nvPr/>
        </p:nvSpPr>
        <p:spPr>
          <a:xfrm>
            <a:off x="8621859" y="1602770"/>
            <a:ext cx="10662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ATLAS Survey, Hawaii</a:t>
            </a:r>
            <a:r>
              <a:rPr lang="en-GB" sz="1050" dirty="0">
                <a:solidFill>
                  <a:schemeClr val="accent5"/>
                </a:solidFill>
              </a:rPr>
              <a:t>, </a:t>
            </a:r>
            <a:r>
              <a:rPr lang="en-GB" sz="1050" dirty="0">
                <a:solidFill>
                  <a:schemeClr val="bg1"/>
                </a:solidFill>
              </a:rPr>
              <a:t>USA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97EA74-C338-1941-AD15-A68C51356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8" r="2795" b="3000"/>
          <a:stretch/>
        </p:blipFill>
        <p:spPr>
          <a:xfrm>
            <a:off x="3500471" y="4690421"/>
            <a:ext cx="4960559" cy="1595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FC210D-11E8-06FB-3BD7-B5BC08D002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626" y="4945972"/>
            <a:ext cx="390525" cy="323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DD60D9-815B-A222-3822-0E6BF8CD7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462" y="5355232"/>
            <a:ext cx="874264" cy="724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A78D0A-A403-36ED-399F-C4464101D6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118" y="1108983"/>
            <a:ext cx="4935397" cy="34891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9A0FAC-A4A5-8835-0C6A-688D5A305E72}"/>
              </a:ext>
            </a:extLst>
          </p:cNvPr>
          <p:cNvSpPr txBox="1"/>
          <p:nvPr/>
        </p:nvSpPr>
        <p:spPr>
          <a:xfrm>
            <a:off x="8558036" y="1187272"/>
            <a:ext cx="17786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ESA FlyEye Telescope       (under construction)</a:t>
            </a:r>
          </a:p>
        </p:txBody>
      </p:sp>
    </p:spTree>
    <p:extLst>
      <p:ext uri="{BB962C8B-B14F-4D97-AF65-F5344CB8AC3E}">
        <p14:creationId xmlns:p14="http://schemas.microsoft.com/office/powerpoint/2010/main" val="1806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E365-41DA-5D40-9B2C-1EA850357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The </a:t>
            </a:r>
            <a:r>
              <a:rPr lang="en-GB" dirty="0" err="1"/>
              <a:t>Flyeye</a:t>
            </a:r>
            <a:r>
              <a:rPr lang="en-GB" dirty="0"/>
              <a:t> Telescope (Network)</a:t>
            </a:r>
            <a:endParaRPr lang="en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D012A-C087-F642-AF61-569DF11A4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33" y="921639"/>
            <a:ext cx="7592990" cy="5367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AA10CC-0C9F-BA44-AC71-D691A27011CC}"/>
              </a:ext>
            </a:extLst>
          </p:cNvPr>
          <p:cNvSpPr/>
          <p:nvPr/>
        </p:nvSpPr>
        <p:spPr>
          <a:xfrm>
            <a:off x="4225091" y="3948337"/>
            <a:ext cx="3950762" cy="2410230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tIns="180000" bIns="18000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Calibri"/>
                <a:cs typeface="Calibri"/>
              </a:rPr>
              <a:t>Very wide Field of View: 6.7° x 6.7°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Calibri"/>
                <a:cs typeface="Calibri"/>
              </a:rPr>
              <a:t>Scanning entire sky every 2 nights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Calibri"/>
                <a:cs typeface="Calibri"/>
              </a:rPr>
              <a:t>Image split into 16 “Facets”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Calibri"/>
                <a:cs typeface="Calibri"/>
              </a:rPr>
              <a:t>Construction lead by OHB Italy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Calibri"/>
                <a:cs typeface="Calibri"/>
              </a:rPr>
              <a:t>Consortium with 9 other industries from LU, ES, RO, PO, CZ, DE, NO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Calibri"/>
                <a:cs typeface="Calibri"/>
              </a:rPr>
              <a:t>3 Stations for global coverage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BAE28AB-5281-C7A3-DC3D-D5277169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596" y="1185133"/>
            <a:ext cx="2830783" cy="233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96E55CB-90EA-32DE-A1B3-77E69974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482" y="1282445"/>
            <a:ext cx="3834681" cy="50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8C0D431A-0C39-CDC3-2E37-BCB6C0BAD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0" y="-10903"/>
            <a:ext cx="1094068" cy="8807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079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9C57-6433-F842-B23E-0EC55FE94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696" y="157324"/>
            <a:ext cx="8982044" cy="553998"/>
          </a:xfrm>
        </p:spPr>
        <p:txBody>
          <a:bodyPr>
            <a:normAutofit/>
          </a:bodyPr>
          <a:lstStyle/>
          <a:p>
            <a:r>
              <a:rPr lang="en-GB" dirty="0"/>
              <a:t>Discovery Statistics</a:t>
            </a:r>
            <a:endParaRPr lang="en-E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4ED934F-FD35-15C6-E587-9DCBDC5F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8" y="1081611"/>
            <a:ext cx="10870058" cy="499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291DD04D-4EDE-5DDE-7731-0B7E301D6E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947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8260F4-06A9-D8C5-512B-715A64372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218" y="968595"/>
            <a:ext cx="6650113" cy="5373973"/>
          </a:xfrm>
          <a:prstGeom prst="rect">
            <a:avLst/>
          </a:prstGeom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B88FA48-6874-0EAF-D4CE-0D20044E2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0" y="-10903"/>
            <a:ext cx="1094068" cy="8807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579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346895-5D90-8B8D-3DE7-4FDE640D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576" y="154800"/>
            <a:ext cx="8764224" cy="565200"/>
          </a:xfrm>
        </p:spPr>
        <p:txBody>
          <a:bodyPr/>
          <a:lstStyle/>
          <a:p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many</a:t>
            </a:r>
            <a:r>
              <a:rPr lang="es-ES" dirty="0"/>
              <a:t> </a:t>
            </a:r>
            <a:r>
              <a:rPr lang="es-ES" dirty="0" err="1"/>
              <a:t>NEAs</a:t>
            </a:r>
            <a:r>
              <a:rPr lang="es-ES" dirty="0"/>
              <a:t> are </a:t>
            </a:r>
            <a:r>
              <a:rPr lang="es-ES" dirty="0" err="1"/>
              <a:t>there</a:t>
            </a:r>
            <a:r>
              <a:rPr lang="es-ES" dirty="0"/>
              <a:t>?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3049F-C8EF-01E6-DE85-EE08063C27A8}"/>
              </a:ext>
            </a:extLst>
          </p:cNvPr>
          <p:cNvSpPr txBox="1"/>
          <p:nvPr/>
        </p:nvSpPr>
        <p:spPr>
          <a:xfrm>
            <a:off x="8686608" y="6192495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Credit: NASA / CNEOS</a:t>
            </a:r>
          </a:p>
        </p:txBody>
      </p:sp>
      <p:pic>
        <p:nvPicPr>
          <p:cNvPr id="9" name="Picture 2" descr="undefined">
            <a:extLst>
              <a:ext uri="{FF2B5EF4-FFF2-40B4-BE49-F238E27FC236}">
                <a16:creationId xmlns:a16="http://schemas.microsoft.com/office/drawing/2014/main" id="{6EAFF7F8-236B-9E60-25B5-D9BFD9E3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930656"/>
            <a:ext cx="8178787" cy="54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AE3F77DE-37C6-99A7-9A5E-DBA4DF6A1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0" y="-10903"/>
            <a:ext cx="1094068" cy="8807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3631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D8D82D2-3D37-2D6C-132B-437FF8AF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54800"/>
            <a:ext cx="8898336" cy="565200"/>
          </a:xfrm>
        </p:spPr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size</a:t>
            </a:r>
            <a:r>
              <a:rPr lang="es-ES" dirty="0"/>
              <a:t> </a:t>
            </a:r>
            <a:r>
              <a:rPr lang="es-ES" dirty="0" err="1"/>
              <a:t>distribution</a:t>
            </a:r>
            <a:r>
              <a:rPr lang="es-ES" dirty="0"/>
              <a:t>?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24257-1A7B-2F64-02FA-AB6E48F0398C}"/>
              </a:ext>
            </a:extLst>
          </p:cNvPr>
          <p:cNvSpPr txBox="1"/>
          <p:nvPr/>
        </p:nvSpPr>
        <p:spPr>
          <a:xfrm>
            <a:off x="8686608" y="6192495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Credit: NASA / CNEOS</a:t>
            </a:r>
          </a:p>
        </p:txBody>
      </p:sp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41328606-5C46-062D-7078-D7ACCB08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36" y="951342"/>
            <a:ext cx="8132382" cy="54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CF1C34C-E174-0674-2E58-25E027A54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0" y="-10903"/>
            <a:ext cx="1094068" cy="8807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9410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FCC49ED6-E754-DF72-5122-A25B7CB7B7AC}"/>
              </a:ext>
            </a:extLst>
          </p:cNvPr>
          <p:cNvSpPr txBox="1">
            <a:spLocks/>
          </p:cNvSpPr>
          <p:nvPr/>
        </p:nvSpPr>
        <p:spPr>
          <a:xfrm>
            <a:off x="215066" y="980728"/>
            <a:ext cx="11664000" cy="5097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just"/>
            <a:r>
              <a:rPr lang="en-GB" kern="0"/>
              <a:t>Future facilities plan to address most of these limitations:</a:t>
            </a:r>
          </a:p>
          <a:p>
            <a:pPr algn="just"/>
            <a:endParaRPr lang="en-GB" kern="0"/>
          </a:p>
          <a:p>
            <a:pPr algn="just"/>
            <a:endParaRPr lang="en-GB" kern="0"/>
          </a:p>
          <a:p>
            <a:pPr algn="just"/>
            <a:endParaRPr lang="en-GB" kern="0"/>
          </a:p>
          <a:p>
            <a:pPr algn="just"/>
            <a:endParaRPr lang="en-GB" kern="0"/>
          </a:p>
          <a:p>
            <a:pPr algn="just"/>
            <a:endParaRPr lang="en-GB" kern="0"/>
          </a:p>
          <a:p>
            <a:pPr algn="just"/>
            <a:endParaRPr lang="en-GB" kern="0"/>
          </a:p>
          <a:p>
            <a:pPr algn="just"/>
            <a:endParaRPr lang="en-GB" kern="0"/>
          </a:p>
          <a:p>
            <a:pPr algn="just"/>
            <a:endParaRPr lang="en-GB" kern="0"/>
          </a:p>
          <a:p>
            <a:pPr algn="just"/>
            <a:endParaRPr lang="en-GB" kern="0"/>
          </a:p>
          <a:p>
            <a:pPr algn="just"/>
            <a:endParaRPr lang="en-GB" kern="0"/>
          </a:p>
          <a:p>
            <a:pPr algn="just"/>
            <a:r>
              <a:rPr lang="en-GB" kern="0"/>
              <a:t>Additional projects are under study or initial development to cover an even larger observational parameter space (e.g. ESA’s </a:t>
            </a:r>
            <a:r>
              <a:rPr lang="en-GB" kern="0">
                <a:solidFill>
                  <a:schemeClr val="accent1"/>
                </a:solidFill>
              </a:rPr>
              <a:t>NEOMIR</a:t>
            </a:r>
            <a:r>
              <a:rPr lang="en-GB" kern="0"/>
              <a:t> mission to survey at very low elongations).</a:t>
            </a:r>
            <a:endParaRPr lang="en-GB" sz="2000" kern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3EDCA5-5F28-3F3D-7192-5B859F2ED8F4}"/>
              </a:ext>
            </a:extLst>
          </p:cNvPr>
          <p:cNvSpPr txBox="1">
            <a:spLocks/>
          </p:cNvSpPr>
          <p:nvPr/>
        </p:nvSpPr>
        <p:spPr>
          <a:xfrm>
            <a:off x="1936205" y="-411262"/>
            <a:ext cx="7992888" cy="1824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2800" b="1" cap="small">
              <a:solidFill>
                <a:schemeClr val="accent1"/>
              </a:solidFill>
              <a:ea typeface="ＭＳ Ｐゴシック" charset="-128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070F0DF-7C35-72BC-EEE5-CDCEA90E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dirty="0"/>
              <a:t>Surveys: the future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33FD58-B8FC-4AFA-7397-F739C44C7BAD}"/>
              </a:ext>
            </a:extLst>
          </p:cNvPr>
          <p:cNvSpPr txBox="1"/>
          <p:nvPr/>
        </p:nvSpPr>
        <p:spPr>
          <a:xfrm>
            <a:off x="5081157" y="4680655"/>
            <a:ext cx="12779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solidFill>
                  <a:schemeClr val="accent1"/>
                </a:solidFill>
              </a:rPr>
              <a:t>ESA / OHB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118356-3BF5-A2A0-1987-967E5EAB36BA}"/>
              </a:ext>
            </a:extLst>
          </p:cNvPr>
          <p:cNvSpPr txBox="1"/>
          <p:nvPr/>
        </p:nvSpPr>
        <p:spPr>
          <a:xfrm>
            <a:off x="3019172" y="4704725"/>
            <a:ext cx="854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solidFill>
                  <a:schemeClr val="accent1"/>
                </a:solidFill>
              </a:rPr>
              <a:t>LSST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7387C8-49CE-6B16-836D-2BDE352BA228}"/>
              </a:ext>
            </a:extLst>
          </p:cNvPr>
          <p:cNvSpPr txBox="1"/>
          <p:nvPr/>
        </p:nvSpPr>
        <p:spPr>
          <a:xfrm>
            <a:off x="6489063" y="4698624"/>
            <a:ext cx="28850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solidFill>
                  <a:schemeClr val="accent1"/>
                </a:solidFill>
              </a:rPr>
              <a:t>NASA / JPL-Caltech / University of Arizona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A8B4876-7E35-AAEE-6A34-D4EF4F7F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599" y="1671811"/>
            <a:ext cx="2257967" cy="3010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9A73B62-2534-FA01-7AAA-749B12658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4" y="1671812"/>
            <a:ext cx="3236558" cy="303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4A4112D2-A39B-EF1D-518E-FC288BC7A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r="23200"/>
          <a:stretch/>
        </p:blipFill>
        <p:spPr bwMode="auto">
          <a:xfrm>
            <a:off x="7111066" y="1670032"/>
            <a:ext cx="2257967" cy="304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plastic&#10;&#10;Description automatically generated with medium confidence">
            <a:extLst>
              <a:ext uri="{FF2B5EF4-FFF2-40B4-BE49-F238E27FC236}">
                <a16:creationId xmlns:a16="http://schemas.microsoft.com/office/drawing/2014/main" id="{F16B4F13-F4F9-9ABB-2CD0-C83763A79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4" r="26589"/>
          <a:stretch/>
        </p:blipFill>
        <p:spPr>
          <a:xfrm>
            <a:off x="9578395" y="1671812"/>
            <a:ext cx="1858943" cy="303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5C63E6-7FBE-1D9F-012E-0DDC9955F79E}"/>
              </a:ext>
            </a:extLst>
          </p:cNvPr>
          <p:cNvSpPr txBox="1"/>
          <p:nvPr/>
        </p:nvSpPr>
        <p:spPr>
          <a:xfrm>
            <a:off x="10389495" y="4707667"/>
            <a:ext cx="1037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r">
              <a:defRPr sz="8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ESA / NEOMIR</a:t>
            </a:r>
          </a:p>
        </p:txBody>
      </p:sp>
    </p:spTree>
    <p:extLst>
      <p:ext uri="{BB962C8B-B14F-4D97-AF65-F5344CB8AC3E}">
        <p14:creationId xmlns:p14="http://schemas.microsoft.com/office/powerpoint/2010/main" val="3138711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C40B-3361-FDD3-7BF0-E0B91C14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The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Minor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Planet</a:t>
            </a:r>
            <a:r>
              <a:rPr lang="es-ES" dirty="0">
                <a:latin typeface="Arial"/>
                <a:cs typeface="Arial"/>
              </a:rPr>
              <a:t> Center (MPC)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2306C-ED47-0487-5712-C160A7A92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85" y="882000"/>
            <a:ext cx="5671693" cy="5328000"/>
          </a:xfrm>
        </p:spPr>
        <p:txBody>
          <a:bodyPr/>
          <a:lstStyle/>
          <a:p>
            <a:pPr marL="285750" indent="-285750">
              <a:buChar char="•"/>
            </a:pPr>
            <a:r>
              <a:rPr lang="en-GB" sz="2000">
                <a:solidFill>
                  <a:srgbClr val="FEFFFF"/>
                </a:solidFill>
                <a:latin typeface="Arial"/>
                <a:cs typeface="Arial"/>
              </a:rPr>
              <a:t>The MPC is responsible for the designation of minor bodies in the solar system: minor planets; comets; and natural satellites. </a:t>
            </a:r>
          </a:p>
          <a:p>
            <a:pPr marL="285750" indent="-285750">
              <a:buChar char="•"/>
            </a:pPr>
            <a:r>
              <a:rPr lang="en-GB" sz="2000">
                <a:solidFill>
                  <a:srgbClr val="FEFFFF"/>
                </a:solidFill>
                <a:latin typeface="Arial"/>
                <a:cs typeface="Arial"/>
              </a:rPr>
              <a:t>The MPC is also responsible for the efficient collection, computation, checking and dissemination of astrometric observations and orbits for minor planets and comets.</a:t>
            </a:r>
          </a:p>
          <a:p>
            <a:pPr marL="285750" indent="-285750">
              <a:buChar char="•"/>
            </a:pPr>
            <a:r>
              <a:rPr lang="en-GB" sz="2000">
                <a:solidFill>
                  <a:srgbClr val="FEFFFF"/>
                </a:solidFill>
                <a:latin typeface="Arial"/>
                <a:cs typeface="Arial"/>
              </a:rPr>
              <a:t>Observers around the world provide the observations that are collected and disseminated by the MPC.</a:t>
            </a:r>
          </a:p>
          <a:p>
            <a:pPr marL="285750" indent="-285750">
              <a:buChar char="•"/>
            </a:pPr>
            <a:r>
              <a:rPr lang="en-GB" sz="2000">
                <a:solidFill>
                  <a:srgbClr val="FEFFFF"/>
                </a:solidFill>
              </a:rPr>
              <a:t>The MPC operates at the Smithsonian Astrophysical Observatory (SAO), under the auspices of the International Astronomical Union (IAU). MPC is funded by NASA.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BBF0A-614C-E38A-970C-FE98028AD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24"/>
          <a:stretch/>
        </p:blipFill>
        <p:spPr>
          <a:xfrm>
            <a:off x="6171608" y="1077612"/>
            <a:ext cx="5741633" cy="50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79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C656C-321C-EFCA-DCA9-8D66350D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Near Earth Object Confirmation Page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F5E18-2FCF-10D0-672E-691530842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645" y="987606"/>
            <a:ext cx="7704490" cy="5386689"/>
          </a:xfrm>
        </p:spPr>
      </p:pic>
    </p:spTree>
    <p:extLst>
      <p:ext uri="{BB962C8B-B14F-4D97-AF65-F5344CB8AC3E}">
        <p14:creationId xmlns:p14="http://schemas.microsoft.com/office/powerpoint/2010/main" val="3926115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59DDA3-5E38-95FA-AC11-D24EBDC51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66" y="980728"/>
            <a:ext cx="11664000" cy="50976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Unfortunately, a large fraction of new discoveries are still going lost after a few days.</a:t>
            </a:r>
          </a:p>
          <a:p>
            <a:r>
              <a:rPr lang="en-GB" dirty="0">
                <a:solidFill>
                  <a:schemeClr val="bg1"/>
                </a:solidFill>
              </a:rPr>
              <a:t>A system to coordinate follow-up is needed.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06F163-4239-0320-BB34-82447479CB39}"/>
              </a:ext>
            </a:extLst>
          </p:cNvPr>
          <p:cNvSpPr txBox="1">
            <a:spLocks/>
          </p:cNvSpPr>
          <p:nvPr/>
        </p:nvSpPr>
        <p:spPr>
          <a:xfrm>
            <a:off x="1936205" y="-411262"/>
            <a:ext cx="7992888" cy="1824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2800" b="1" cap="small">
              <a:solidFill>
                <a:schemeClr val="accent1"/>
              </a:solidFill>
              <a:ea typeface="ＭＳ Ｐゴシック" charset="-128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0DF0E28-8C7A-593D-AB78-50339E0E6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dirty="0"/>
              <a:t>How to ensure the “right” follow-up?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B66AE-6C6F-25FA-CEAF-BAE215C6FB79}"/>
              </a:ext>
            </a:extLst>
          </p:cNvPr>
          <p:cNvSpPr txBox="1"/>
          <p:nvPr/>
        </p:nvSpPr>
        <p:spPr>
          <a:xfrm>
            <a:off x="8198950" y="5769550"/>
            <a:ext cx="3703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solidFill>
                  <a:schemeClr val="accent1"/>
                </a:solidFill>
              </a:rPr>
              <a:t>Arizona Board of Regents / University of Arizona.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D06D1C-04BB-8012-A3A6-E0F647560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700" y="2117215"/>
            <a:ext cx="6209805" cy="3652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AE06897-69B8-9B76-6132-44D3CD373CA2}"/>
              </a:ext>
            </a:extLst>
          </p:cNvPr>
          <p:cNvSpPr txBox="1">
            <a:spLocks/>
          </p:cNvSpPr>
          <p:nvPr/>
        </p:nvSpPr>
        <p:spPr bwMode="auto">
          <a:xfrm>
            <a:off x="154864" y="2117216"/>
            <a:ext cx="5263672" cy="365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>
              <a:spcBef>
                <a:spcPts val="400"/>
              </a:spcBef>
              <a:spcAft>
                <a:spcPts val="0"/>
              </a:spcAft>
              <a:buClrTx/>
            </a:pPr>
            <a:r>
              <a:rPr lang="en-GB" sz="1800" dirty="0">
                <a:solidFill>
                  <a:schemeClr val="bg1"/>
                </a:solidFill>
                <a:ea typeface="Verdana"/>
                <a:sym typeface="Verdana"/>
              </a:rPr>
              <a:t>Efforts in this direction are being developed by various teams (e.g. Catalina Sky Survey in the US, NEOROCKS project in Europe).</a:t>
            </a:r>
          </a:p>
          <a:p>
            <a:pPr indent="0">
              <a:spcBef>
                <a:spcPts val="400"/>
              </a:spcBef>
              <a:spcAft>
                <a:spcPts val="0"/>
              </a:spcAft>
              <a:buClrTx/>
            </a:pPr>
            <a:endParaRPr lang="en-GB" sz="1800" dirty="0">
              <a:solidFill>
                <a:schemeClr val="bg1"/>
              </a:solidFill>
              <a:ea typeface="Verdana"/>
              <a:sym typeface="Verdana"/>
            </a:endParaRPr>
          </a:p>
          <a:p>
            <a:pPr indent="0">
              <a:spcBef>
                <a:spcPts val="400"/>
              </a:spcBef>
              <a:spcAft>
                <a:spcPts val="0"/>
              </a:spcAft>
              <a:buClrTx/>
            </a:pPr>
            <a:r>
              <a:rPr lang="en-GB" sz="1800" dirty="0">
                <a:solidFill>
                  <a:schemeClr val="bg1"/>
                </a:solidFill>
                <a:ea typeface="Verdana"/>
                <a:sym typeface="Verdana"/>
              </a:rPr>
              <a:t>Main goals:</a:t>
            </a:r>
          </a:p>
          <a:p>
            <a:pPr marL="285750" indent="-28575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a typeface="Verdana"/>
                <a:sym typeface="Verdana"/>
              </a:rPr>
              <a:t>Ensure follow-up of high-priority targets.</a:t>
            </a:r>
          </a:p>
          <a:p>
            <a:pPr marL="285750" indent="-28575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a typeface="Verdana"/>
                <a:sym typeface="Verdana"/>
              </a:rPr>
              <a:t>Minimize duplication of effort.</a:t>
            </a:r>
          </a:p>
          <a:p>
            <a:pPr marL="285750" indent="-28575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a typeface="Verdana"/>
                <a:sym typeface="Verdana"/>
              </a:rPr>
              <a:t>Facilitate exchange of information.</a:t>
            </a:r>
          </a:p>
          <a:p>
            <a:pPr marL="285750" indent="-28575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a typeface="Verdana"/>
                <a:sym typeface="Verdana"/>
              </a:rPr>
              <a:t>Better evaluate the importance of each contribution.</a:t>
            </a:r>
          </a:p>
        </p:txBody>
      </p:sp>
    </p:spTree>
    <p:extLst>
      <p:ext uri="{BB962C8B-B14F-4D97-AF65-F5344CB8AC3E}">
        <p14:creationId xmlns:p14="http://schemas.microsoft.com/office/powerpoint/2010/main" val="9445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109A-0A21-4BA0-C415-3B07ED81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 Space Safety Programme (S2P)</a:t>
            </a:r>
          </a:p>
        </p:txBody>
      </p:sp>
      <p:pic>
        <p:nvPicPr>
          <p:cNvPr id="4" name="Picture 3" descr="A satellite orbiting earth in space">
            <a:extLst>
              <a:ext uri="{FF2B5EF4-FFF2-40B4-BE49-F238E27FC236}">
                <a16:creationId xmlns:a16="http://schemas.microsoft.com/office/drawing/2014/main" id="{80F8C424-A1C0-3CFA-3FE4-B2C8E04D84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96" y="1068506"/>
            <a:ext cx="9149938" cy="5147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8DB47-CF6E-9053-DB53-0AA3247EB026}"/>
              </a:ext>
            </a:extLst>
          </p:cNvPr>
          <p:cNvSpPr txBox="1"/>
          <p:nvPr/>
        </p:nvSpPr>
        <p:spPr>
          <a:xfrm>
            <a:off x="1548586" y="3059668"/>
            <a:ext cx="190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Space Weather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DF06C-DFE3-0913-ADA0-5466E7ACE22C}"/>
              </a:ext>
            </a:extLst>
          </p:cNvPr>
          <p:cNvSpPr txBox="1"/>
          <p:nvPr/>
        </p:nvSpPr>
        <p:spPr>
          <a:xfrm>
            <a:off x="4087926" y="4332516"/>
            <a:ext cx="1783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Space Debris und Clean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ECD6B-BD03-AF06-BD53-CC78CDBB28F0}"/>
              </a:ext>
            </a:extLst>
          </p:cNvPr>
          <p:cNvSpPr txBox="1"/>
          <p:nvPr/>
        </p:nvSpPr>
        <p:spPr>
          <a:xfrm>
            <a:off x="8940976" y="1636816"/>
            <a:ext cx="190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Planetary Defence</a:t>
            </a:r>
          </a:p>
        </p:txBody>
      </p:sp>
    </p:spTree>
    <p:extLst>
      <p:ext uri="{BB962C8B-B14F-4D97-AF65-F5344CB8AC3E}">
        <p14:creationId xmlns:p14="http://schemas.microsoft.com/office/powerpoint/2010/main" val="3586889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0ED2E6-EC29-F59A-BE3C-BBB0ADDB5229}"/>
              </a:ext>
            </a:extLst>
          </p:cNvPr>
          <p:cNvSpPr txBox="1">
            <a:spLocks/>
          </p:cNvSpPr>
          <p:nvPr/>
        </p:nvSpPr>
        <p:spPr>
          <a:xfrm>
            <a:off x="1608890" y="206395"/>
            <a:ext cx="10113228" cy="507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Follow-up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E11B9E9-66F3-2FD9-D3BA-4AE608DBF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0" y="19919"/>
            <a:ext cx="1094068" cy="88078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E84C8-6BDD-8033-24B3-217EB3EF330C}"/>
              </a:ext>
            </a:extLst>
          </p:cNvPr>
          <p:cNvSpPr txBox="1"/>
          <p:nvPr/>
        </p:nvSpPr>
        <p:spPr>
          <a:xfrm>
            <a:off x="413899" y="5068313"/>
            <a:ext cx="1402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0.56-m TBT </a:t>
            </a:r>
            <a:r>
              <a:rPr lang="en-GB" sz="1400" dirty="0" err="1"/>
              <a:t>Cebreros</a:t>
            </a:r>
            <a:r>
              <a:rPr lang="en-GB" sz="1400" dirty="0"/>
              <a:t>, Spain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A8366-764B-B3B5-20CB-84304927DAA4}"/>
              </a:ext>
            </a:extLst>
          </p:cNvPr>
          <p:cNvSpPr txBox="1"/>
          <p:nvPr/>
        </p:nvSpPr>
        <p:spPr>
          <a:xfrm>
            <a:off x="5019876" y="5766318"/>
            <a:ext cx="2185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1-m Optical Ground Station, Spain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57E8F-15D0-1256-AE4A-078B31369B6A}"/>
              </a:ext>
            </a:extLst>
          </p:cNvPr>
          <p:cNvSpPr txBox="1"/>
          <p:nvPr/>
        </p:nvSpPr>
        <p:spPr>
          <a:xfrm>
            <a:off x="9717572" y="4631008"/>
            <a:ext cx="2185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0.56-m TBT </a:t>
            </a:r>
            <a:r>
              <a:rPr lang="en-GB" sz="1400" dirty="0" err="1"/>
              <a:t>LaSilla</a:t>
            </a:r>
            <a:r>
              <a:rPr lang="en-GB" sz="1400" dirty="0"/>
              <a:t>, Chile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9E080-2C26-8EE4-E1D0-DEDACDE8F616}"/>
              </a:ext>
            </a:extLst>
          </p:cNvPr>
          <p:cNvSpPr/>
          <p:nvPr/>
        </p:nvSpPr>
        <p:spPr>
          <a:xfrm>
            <a:off x="4614796" y="4101738"/>
            <a:ext cx="261258" cy="108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group of people standing in front of a telescope&#10;&#10;Description automatically generated">
            <a:extLst>
              <a:ext uri="{FF2B5EF4-FFF2-40B4-BE49-F238E27FC236}">
                <a16:creationId xmlns:a16="http://schemas.microsoft.com/office/drawing/2014/main" id="{FD4EC6F7-9FCA-201C-A035-461243E13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30" y="1792288"/>
            <a:ext cx="4155572" cy="2770381"/>
          </a:xfrm>
          <a:prstGeom prst="rect">
            <a:avLst/>
          </a:prstGeom>
        </p:spPr>
      </p:pic>
      <p:pic>
        <p:nvPicPr>
          <p:cNvPr id="17" name="Picture 16" descr="A white object with a black object on top of it&#10;&#10;Description automatically generated">
            <a:extLst>
              <a:ext uri="{FF2B5EF4-FFF2-40B4-BE49-F238E27FC236}">
                <a16:creationId xmlns:a16="http://schemas.microsoft.com/office/drawing/2014/main" id="{AE2BFB9A-183A-730E-6171-12C3CA5AD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0" y="2202398"/>
            <a:ext cx="3697924" cy="2773443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004D1247-22C5-FA08-0FA7-469F914A8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53" y="1101013"/>
            <a:ext cx="3512978" cy="468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546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57-4786 copy.jpg" descr="image57-4786 copy.jpg">
            <a:extLst>
              <a:ext uri="{FF2B5EF4-FFF2-40B4-BE49-F238E27FC236}">
                <a16:creationId xmlns:a16="http://schemas.microsoft.com/office/drawing/2014/main" id="{038EC07E-2EDE-6C3B-D897-F76C4904A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48" y="2259479"/>
            <a:ext cx="6532095" cy="367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5E516DF8-1264-7679-D5B9-0F6EA0DD02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2776" y="154800"/>
            <a:ext cx="9332023" cy="565200"/>
          </a:xfrm>
          <a:prstGeom prst="rect">
            <a:avLst/>
          </a:prstGeom>
        </p:spPr>
        <p:txBody>
          <a:bodyPr/>
          <a:lstStyle/>
          <a:p>
            <a:r>
              <a:rPr dirty="0"/>
              <a:t>Test-Bed-Telescope</a:t>
            </a:r>
            <a:r>
              <a:rPr lang="en-GB" dirty="0"/>
              <a:t>s (TBTs)</a:t>
            </a:r>
            <a:endParaRPr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F6F4CADF-4FFF-362A-F3AD-CCE0832C4C28}"/>
              </a:ext>
            </a:extLst>
          </p:cNvPr>
          <p:cNvSpPr/>
          <p:nvPr/>
        </p:nvSpPr>
        <p:spPr>
          <a:xfrm>
            <a:off x="3022027" y="3883086"/>
            <a:ext cx="1370701" cy="1388564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F2A9778-5969-727F-0699-07005051B804}"/>
              </a:ext>
            </a:extLst>
          </p:cNvPr>
          <p:cNvSpPr/>
          <p:nvPr/>
        </p:nvSpPr>
        <p:spPr>
          <a:xfrm flipV="1">
            <a:off x="4389820" y="2505696"/>
            <a:ext cx="3501630" cy="1381715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06C72E7-419D-1F5F-C8A3-B2A61287ACB6}"/>
              </a:ext>
            </a:extLst>
          </p:cNvPr>
          <p:cNvSpPr/>
          <p:nvPr/>
        </p:nvSpPr>
        <p:spPr>
          <a:xfrm>
            <a:off x="4402520" y="5273097"/>
            <a:ext cx="3488930" cy="790963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tbt.jpg" descr="tbt.jpg">
            <a:extLst>
              <a:ext uri="{FF2B5EF4-FFF2-40B4-BE49-F238E27FC236}">
                <a16:creationId xmlns:a16="http://schemas.microsoft.com/office/drawing/2014/main" id="{57B7C115-1AC5-1E72-D657-68B0367A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450" y="2505696"/>
            <a:ext cx="3879008" cy="355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FB27E82F-C684-B1CA-7DAB-C03ED391CAC8}"/>
              </a:ext>
            </a:extLst>
          </p:cNvPr>
          <p:cNvSpPr txBox="1">
            <a:spLocks/>
          </p:cNvSpPr>
          <p:nvPr/>
        </p:nvSpPr>
        <p:spPr>
          <a:xfrm>
            <a:off x="219600" y="882000"/>
            <a:ext cx="11764800" cy="53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kern="0"/>
              <a:t>2 TBTs now deployed: Cebreros Tracking Station (Spain) &amp; La Silla (Chile)</a:t>
            </a:r>
          </a:p>
          <a:p>
            <a:r>
              <a:rPr lang="en-GB" sz="2000" kern="0"/>
              <a:t>56 cm telescopes with large FoV CCDs (2.5°×2.5°)</a:t>
            </a:r>
          </a:p>
          <a:p>
            <a:r>
              <a:rPr lang="en-GB" sz="2000" kern="0"/>
              <a:t>Main NEO use: low elongation surveys and large uncertainty follow-up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BBC403BE-F5A4-D109-CF89-D73A352DB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0" y="19919"/>
            <a:ext cx="1094068" cy="8807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7616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0ED2E6-EC29-F59A-BE3C-BBB0ADDB5229}"/>
              </a:ext>
            </a:extLst>
          </p:cNvPr>
          <p:cNvSpPr txBox="1">
            <a:spLocks/>
          </p:cNvSpPr>
          <p:nvPr/>
        </p:nvSpPr>
        <p:spPr>
          <a:xfrm>
            <a:off x="1608890" y="206395"/>
            <a:ext cx="10113228" cy="507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Follow-up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E11B9E9-66F3-2FD9-D3BA-4AE608DBF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0" y="19919"/>
            <a:ext cx="1094068" cy="88078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E84C8-6BDD-8033-24B3-217EB3EF330C}"/>
              </a:ext>
            </a:extLst>
          </p:cNvPr>
          <p:cNvSpPr txBox="1"/>
          <p:nvPr/>
        </p:nvSpPr>
        <p:spPr>
          <a:xfrm>
            <a:off x="322180" y="4660480"/>
            <a:ext cx="140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1-m </a:t>
            </a:r>
            <a:r>
              <a:rPr lang="en-GB" sz="1400" dirty="0" err="1"/>
              <a:t>Klet</a:t>
            </a:r>
            <a:br>
              <a:rPr lang="en-GB" sz="1400" dirty="0"/>
            </a:br>
            <a:r>
              <a:rPr lang="en-GB" sz="1400" dirty="0"/>
              <a:t>Czechia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A8366-764B-B3B5-20CB-84304927DAA4}"/>
              </a:ext>
            </a:extLst>
          </p:cNvPr>
          <p:cNvSpPr txBox="1"/>
          <p:nvPr/>
        </p:nvSpPr>
        <p:spPr>
          <a:xfrm>
            <a:off x="5098499" y="5411857"/>
            <a:ext cx="2185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2-m Himalayan Chandra Telescope, India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F45BE5-F8A5-4100-07B9-EDE5C5DF33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93" y="1857509"/>
            <a:ext cx="3881793" cy="257889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600BF1B-259E-4D75-4E13-C7641234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53" y="1563950"/>
            <a:ext cx="3837787" cy="268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142012-524F-4C65-4822-68334B47B6E2}"/>
              </a:ext>
            </a:extLst>
          </p:cNvPr>
          <p:cNvSpPr txBox="1"/>
          <p:nvPr/>
        </p:nvSpPr>
        <p:spPr>
          <a:xfrm>
            <a:off x="10935616" y="4250587"/>
            <a:ext cx="1122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ESO/G. </a:t>
            </a:r>
            <a:r>
              <a:rPr lang="en-GB" sz="1000" dirty="0" err="1"/>
              <a:t>Hüdepohl</a:t>
            </a:r>
            <a:r>
              <a:rPr lang="en-GB" sz="1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57E8F-15D0-1256-AE4A-078B31369B6A}"/>
              </a:ext>
            </a:extLst>
          </p:cNvPr>
          <p:cNvSpPr txBox="1"/>
          <p:nvPr/>
        </p:nvSpPr>
        <p:spPr>
          <a:xfrm>
            <a:off x="9717572" y="4631008"/>
            <a:ext cx="2185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4x 8.2-m VLT</a:t>
            </a:r>
            <a:br>
              <a:rPr lang="en-GB" sz="1400" dirty="0"/>
            </a:br>
            <a:r>
              <a:rPr lang="en-GB" sz="1400" dirty="0"/>
              <a:t>Chile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9E080-2C26-8EE4-E1D0-DEDACDE8F616}"/>
              </a:ext>
            </a:extLst>
          </p:cNvPr>
          <p:cNvSpPr/>
          <p:nvPr/>
        </p:nvSpPr>
        <p:spPr>
          <a:xfrm>
            <a:off x="4614796" y="4101738"/>
            <a:ext cx="261258" cy="108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6AEDE8-9094-C20F-B8D1-3BE833A6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498" y="1156996"/>
            <a:ext cx="3703566" cy="425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60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etect: Telescope Network">
            <a:extLst>
              <a:ext uri="{FF2B5EF4-FFF2-40B4-BE49-F238E27FC236}">
                <a16:creationId xmlns:a16="http://schemas.microsoft.com/office/drawing/2014/main" id="{AF9FF9E1-FAC5-1146-9D92-419206134F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 wide telescope network</a:t>
            </a:r>
            <a:endParaRPr dirty="0"/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6550B0D9-0389-A8C7-8208-DB92ACD941C2}"/>
              </a:ext>
            </a:extLst>
          </p:cNvPr>
          <p:cNvSpPr/>
          <p:nvPr/>
        </p:nvSpPr>
        <p:spPr>
          <a:xfrm>
            <a:off x="10034243" y="2172030"/>
            <a:ext cx="2069801" cy="3286882"/>
          </a:xfrm>
          <a:prstGeom prst="roundRect">
            <a:avLst>
              <a:gd name="adj" fmla="val 15550"/>
            </a:avLst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" name="Legend">
            <a:extLst>
              <a:ext uri="{FF2B5EF4-FFF2-40B4-BE49-F238E27FC236}">
                <a16:creationId xmlns:a16="http://schemas.microsoft.com/office/drawing/2014/main" id="{A971EC34-BD2E-5455-5BB2-FB26C127E3F5}"/>
              </a:ext>
            </a:extLst>
          </p:cNvPr>
          <p:cNvSpPr txBox="1"/>
          <p:nvPr/>
        </p:nvSpPr>
        <p:spPr>
          <a:xfrm>
            <a:off x="10684461" y="2224230"/>
            <a:ext cx="93070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rPr dirty="0">
                <a:solidFill>
                  <a:schemeClr val="bg1"/>
                </a:solidFill>
              </a:rPr>
              <a:t>Legend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5672AA13-2368-51ED-6716-C6AFFBC0FED5}"/>
              </a:ext>
            </a:extLst>
          </p:cNvPr>
          <p:cNvGrpSpPr/>
          <p:nvPr/>
        </p:nvGrpSpPr>
        <p:grpSpPr>
          <a:xfrm>
            <a:off x="10097893" y="2722146"/>
            <a:ext cx="2242665" cy="2547482"/>
            <a:chOff x="-63" y="0"/>
            <a:chExt cx="2242665" cy="2547482"/>
          </a:xfrm>
        </p:grpSpPr>
        <p:pic>
          <p:nvPicPr>
            <p:cNvPr id="7" name="Screenshot 2021-04-20 at 11.41.07.png" descr="Screenshot 2021-04-20 at 11.41.07.png">
              <a:extLst>
                <a:ext uri="{FF2B5EF4-FFF2-40B4-BE49-F238E27FC236}">
                  <a16:creationId xmlns:a16="http://schemas.microsoft.com/office/drawing/2014/main" id="{6776DD8D-4F26-FC05-945F-BEC569D8E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218" t="89002" r="32175" b="5596"/>
            <a:stretch>
              <a:fillRect/>
            </a:stretch>
          </p:blipFill>
          <p:spPr>
            <a:xfrm>
              <a:off x="-63" y="2229919"/>
              <a:ext cx="317626" cy="31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3" y="0"/>
                    <a:pt x="4802" y="1001"/>
                    <a:pt x="2881" y="3011"/>
                  </a:cubicBezTo>
                  <a:cubicBezTo>
                    <a:pt x="-960" y="7032"/>
                    <a:pt x="-960" y="13559"/>
                    <a:pt x="2881" y="17579"/>
                  </a:cubicBezTo>
                  <a:cubicBezTo>
                    <a:pt x="6722" y="21600"/>
                    <a:pt x="12958" y="21600"/>
                    <a:pt x="16799" y="17579"/>
                  </a:cubicBezTo>
                  <a:cubicBezTo>
                    <a:pt x="20640" y="13559"/>
                    <a:pt x="20640" y="7032"/>
                    <a:pt x="16799" y="3011"/>
                  </a:cubicBezTo>
                  <a:cubicBezTo>
                    <a:pt x="14878" y="1001"/>
                    <a:pt x="12357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" name="Screenshot 2021-04-20 at 11.41.07.png" descr="Screenshot 2021-04-20 at 11.41.07.png">
              <a:extLst>
                <a:ext uri="{FF2B5EF4-FFF2-40B4-BE49-F238E27FC236}">
                  <a16:creationId xmlns:a16="http://schemas.microsoft.com/office/drawing/2014/main" id="{1667E38D-5CDB-0896-835E-831E156F5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952" t="42026" r="32441" b="52573"/>
            <a:stretch>
              <a:fillRect/>
            </a:stretch>
          </p:blipFill>
          <p:spPr>
            <a:xfrm>
              <a:off x="-63" y="891813"/>
              <a:ext cx="317626" cy="31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3" y="0"/>
                    <a:pt x="4802" y="1001"/>
                    <a:pt x="2881" y="3011"/>
                  </a:cubicBezTo>
                  <a:cubicBezTo>
                    <a:pt x="-960" y="7032"/>
                    <a:pt x="-960" y="13559"/>
                    <a:pt x="2881" y="17579"/>
                  </a:cubicBezTo>
                  <a:cubicBezTo>
                    <a:pt x="6722" y="21600"/>
                    <a:pt x="12958" y="21600"/>
                    <a:pt x="16799" y="17579"/>
                  </a:cubicBezTo>
                  <a:cubicBezTo>
                    <a:pt x="20640" y="13559"/>
                    <a:pt x="20640" y="7032"/>
                    <a:pt x="16799" y="3011"/>
                  </a:cubicBezTo>
                  <a:cubicBezTo>
                    <a:pt x="14878" y="1001"/>
                    <a:pt x="12357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9" name="Screenshot 2021-04-20 at 11.41.07.png" descr="Screenshot 2021-04-20 at 11.41.07.png">
              <a:extLst>
                <a:ext uri="{FF2B5EF4-FFF2-40B4-BE49-F238E27FC236}">
                  <a16:creationId xmlns:a16="http://schemas.microsoft.com/office/drawing/2014/main" id="{FB3B6B6C-E55C-ABC5-DD01-B1972DEC6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8824" t="73613" r="34569" b="20985"/>
            <a:stretch>
              <a:fillRect/>
            </a:stretch>
          </p:blipFill>
          <p:spPr>
            <a:xfrm>
              <a:off x="-63" y="1782951"/>
              <a:ext cx="317626" cy="31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3" y="0"/>
                    <a:pt x="4802" y="1001"/>
                    <a:pt x="2881" y="3011"/>
                  </a:cubicBezTo>
                  <a:cubicBezTo>
                    <a:pt x="-960" y="7032"/>
                    <a:pt x="-960" y="13559"/>
                    <a:pt x="2881" y="17579"/>
                  </a:cubicBezTo>
                  <a:cubicBezTo>
                    <a:pt x="6722" y="21600"/>
                    <a:pt x="12958" y="21600"/>
                    <a:pt x="16799" y="17579"/>
                  </a:cubicBezTo>
                  <a:cubicBezTo>
                    <a:pt x="20640" y="13559"/>
                    <a:pt x="20640" y="7032"/>
                    <a:pt x="16799" y="3011"/>
                  </a:cubicBezTo>
                  <a:cubicBezTo>
                    <a:pt x="14878" y="1001"/>
                    <a:pt x="12357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0" name="Screenshot 2021-04-20 at 11.41.07.png" descr="Screenshot 2021-04-20 at 11.41.07.png">
              <a:extLst>
                <a:ext uri="{FF2B5EF4-FFF2-40B4-BE49-F238E27FC236}">
                  <a16:creationId xmlns:a16="http://schemas.microsoft.com/office/drawing/2014/main" id="{E87F0672-E6CD-1DD1-34A4-9115F5A1E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154" t="58818" r="33239" b="35780"/>
            <a:stretch>
              <a:fillRect/>
            </a:stretch>
          </p:blipFill>
          <p:spPr>
            <a:xfrm>
              <a:off x="-63" y="1337744"/>
              <a:ext cx="317626" cy="31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3" y="0"/>
                    <a:pt x="4802" y="1001"/>
                    <a:pt x="2881" y="3011"/>
                  </a:cubicBezTo>
                  <a:cubicBezTo>
                    <a:pt x="-960" y="7032"/>
                    <a:pt x="-960" y="13559"/>
                    <a:pt x="2881" y="17579"/>
                  </a:cubicBezTo>
                  <a:cubicBezTo>
                    <a:pt x="6722" y="21600"/>
                    <a:pt x="12958" y="21600"/>
                    <a:pt x="16799" y="17579"/>
                  </a:cubicBezTo>
                  <a:cubicBezTo>
                    <a:pt x="20640" y="13559"/>
                    <a:pt x="20640" y="7032"/>
                    <a:pt x="16799" y="3011"/>
                  </a:cubicBezTo>
                  <a:cubicBezTo>
                    <a:pt x="14878" y="1001"/>
                    <a:pt x="12357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1" name="Screenshot 2021-04-20 at 11.41.07.png" descr="Screenshot 2021-04-20 at 11.41.07.png">
              <a:extLst>
                <a:ext uri="{FF2B5EF4-FFF2-40B4-BE49-F238E27FC236}">
                  <a16:creationId xmlns:a16="http://schemas.microsoft.com/office/drawing/2014/main" id="{ABD9C7A6-4237-DA6C-49BB-9EEFABDB8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6696" t="7198" r="36696" b="87400"/>
            <a:stretch>
              <a:fillRect/>
            </a:stretch>
          </p:blipFill>
          <p:spPr>
            <a:xfrm>
              <a:off x="-63" y="0"/>
              <a:ext cx="317626" cy="31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3" y="0"/>
                    <a:pt x="4802" y="1001"/>
                    <a:pt x="2881" y="3011"/>
                  </a:cubicBezTo>
                  <a:cubicBezTo>
                    <a:pt x="-960" y="7032"/>
                    <a:pt x="-960" y="13559"/>
                    <a:pt x="2881" y="17579"/>
                  </a:cubicBezTo>
                  <a:cubicBezTo>
                    <a:pt x="6722" y="21600"/>
                    <a:pt x="12958" y="21600"/>
                    <a:pt x="16799" y="17579"/>
                  </a:cubicBezTo>
                  <a:cubicBezTo>
                    <a:pt x="20640" y="13559"/>
                    <a:pt x="20640" y="7032"/>
                    <a:pt x="16799" y="3011"/>
                  </a:cubicBezTo>
                  <a:cubicBezTo>
                    <a:pt x="14878" y="1001"/>
                    <a:pt x="12357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" name="Screenshot 2021-04-20 at 11.41.07.png" descr="Screenshot 2021-04-20 at 11.41.07.png">
              <a:extLst>
                <a:ext uri="{FF2B5EF4-FFF2-40B4-BE49-F238E27FC236}">
                  <a16:creationId xmlns:a16="http://schemas.microsoft.com/office/drawing/2014/main" id="{517006CE-B7AA-91BA-3D15-5242DA6B3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7760" t="24207" r="35633" b="70391"/>
            <a:stretch>
              <a:fillRect/>
            </a:stretch>
          </p:blipFill>
          <p:spPr>
            <a:xfrm>
              <a:off x="-63" y="451919"/>
              <a:ext cx="317626" cy="31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3" y="0"/>
                    <a:pt x="4802" y="1001"/>
                    <a:pt x="2881" y="3011"/>
                  </a:cubicBezTo>
                  <a:cubicBezTo>
                    <a:pt x="-960" y="7032"/>
                    <a:pt x="-960" y="13559"/>
                    <a:pt x="2881" y="17579"/>
                  </a:cubicBezTo>
                  <a:cubicBezTo>
                    <a:pt x="6722" y="21600"/>
                    <a:pt x="12958" y="21600"/>
                    <a:pt x="16799" y="17579"/>
                  </a:cubicBezTo>
                  <a:cubicBezTo>
                    <a:pt x="20640" y="13559"/>
                    <a:pt x="20640" y="7032"/>
                    <a:pt x="16799" y="3011"/>
                  </a:cubicBezTo>
                  <a:cubicBezTo>
                    <a:pt x="14878" y="1001"/>
                    <a:pt x="12357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3" name="Scientific Agreement">
              <a:extLst>
                <a:ext uri="{FF2B5EF4-FFF2-40B4-BE49-F238E27FC236}">
                  <a16:creationId xmlns:a16="http://schemas.microsoft.com/office/drawing/2014/main" id="{627A8DE4-3B51-4F6A-1873-84D991B12A8C}"/>
                </a:ext>
              </a:extLst>
            </p:cNvPr>
            <p:cNvSpPr txBox="1"/>
            <p:nvPr/>
          </p:nvSpPr>
          <p:spPr>
            <a:xfrm>
              <a:off x="411012" y="2708"/>
              <a:ext cx="169212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200"/>
              </a:lvl1pPr>
            </a:lstStyle>
            <a:p>
              <a:r>
                <a:rPr>
                  <a:solidFill>
                    <a:schemeClr val="bg1"/>
                  </a:solidFill>
                </a:rPr>
                <a:t>Scientific Agreement</a:t>
              </a:r>
            </a:p>
          </p:txBody>
        </p:sp>
        <p:sp>
          <p:nvSpPr>
            <p:cNvPr id="14" name="ESA owned/funded">
              <a:extLst>
                <a:ext uri="{FF2B5EF4-FFF2-40B4-BE49-F238E27FC236}">
                  <a16:creationId xmlns:a16="http://schemas.microsoft.com/office/drawing/2014/main" id="{195CA985-5008-955E-2FA9-DF6C3F52BF3D}"/>
                </a:ext>
              </a:extLst>
            </p:cNvPr>
            <p:cNvSpPr txBox="1"/>
            <p:nvPr/>
          </p:nvSpPr>
          <p:spPr>
            <a:xfrm>
              <a:off x="406609" y="478573"/>
              <a:ext cx="156401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200"/>
              </a:lvl1pPr>
            </a:lstStyle>
            <a:p>
              <a:r>
                <a:rPr>
                  <a:solidFill>
                    <a:schemeClr val="bg1"/>
                  </a:solidFill>
                </a:rPr>
                <a:t>ESA owned/funded</a:t>
              </a:r>
            </a:p>
          </p:txBody>
        </p:sp>
        <p:sp>
          <p:nvSpPr>
            <p:cNvPr id="15" name="6ROADS…">
              <a:extLst>
                <a:ext uri="{FF2B5EF4-FFF2-40B4-BE49-F238E27FC236}">
                  <a16:creationId xmlns:a16="http://schemas.microsoft.com/office/drawing/2014/main" id="{889EE80E-8954-9E61-B6F6-0FEDC27BC1C6}"/>
                </a:ext>
              </a:extLst>
            </p:cNvPr>
            <p:cNvSpPr txBox="1"/>
            <p:nvPr/>
          </p:nvSpPr>
          <p:spPr>
            <a:xfrm>
              <a:off x="411012" y="838502"/>
              <a:ext cx="183159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200"/>
              </a:pPr>
              <a:r>
                <a:rPr sz="1200">
                  <a:solidFill>
                    <a:schemeClr val="bg1"/>
                  </a:solidFill>
                </a:rPr>
                <a:t>6ROADS</a:t>
              </a:r>
            </a:p>
            <a:p>
              <a:pPr>
                <a:defRPr sz="1200"/>
              </a:pPr>
              <a:r>
                <a:rPr sz="1200">
                  <a:solidFill>
                    <a:schemeClr val="bg1"/>
                  </a:solidFill>
                </a:rPr>
                <a:t>Southern Hemisphere </a:t>
              </a:r>
            </a:p>
          </p:txBody>
        </p:sp>
        <p:sp>
          <p:nvSpPr>
            <p:cNvPr id="16" name="6ROADS Asia">
              <a:extLst>
                <a:ext uri="{FF2B5EF4-FFF2-40B4-BE49-F238E27FC236}">
                  <a16:creationId xmlns:a16="http://schemas.microsoft.com/office/drawing/2014/main" id="{75B47C8F-0E91-F245-ADA2-14610952DA1A}"/>
                </a:ext>
              </a:extLst>
            </p:cNvPr>
            <p:cNvSpPr txBox="1"/>
            <p:nvPr/>
          </p:nvSpPr>
          <p:spPr>
            <a:xfrm>
              <a:off x="411012" y="1367766"/>
              <a:ext cx="112466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200"/>
              </a:lvl1pPr>
            </a:lstStyle>
            <a:p>
              <a:r>
                <a:rPr>
                  <a:solidFill>
                    <a:schemeClr val="bg1"/>
                  </a:solidFill>
                </a:rPr>
                <a:t>6ROADS Asia</a:t>
              </a:r>
            </a:p>
          </p:txBody>
        </p:sp>
        <p:sp>
          <p:nvSpPr>
            <p:cNvPr id="17" name="LCO">
              <a:extLst>
                <a:ext uri="{FF2B5EF4-FFF2-40B4-BE49-F238E27FC236}">
                  <a16:creationId xmlns:a16="http://schemas.microsoft.com/office/drawing/2014/main" id="{86393DB8-818D-5CB5-F4B2-D61C01621676}"/>
                </a:ext>
              </a:extLst>
            </p:cNvPr>
            <p:cNvSpPr txBox="1"/>
            <p:nvPr/>
          </p:nvSpPr>
          <p:spPr>
            <a:xfrm>
              <a:off x="411012" y="1784205"/>
              <a:ext cx="40504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200"/>
              </a:lvl1pPr>
            </a:lstStyle>
            <a:p>
              <a:r>
                <a:rPr>
                  <a:solidFill>
                    <a:schemeClr val="bg1"/>
                  </a:solidFill>
                </a:rPr>
                <a:t>LCO</a:t>
              </a:r>
            </a:p>
          </p:txBody>
        </p:sp>
        <p:sp>
          <p:nvSpPr>
            <p:cNvPr id="18" name="Flyeye #1">
              <a:extLst>
                <a:ext uri="{FF2B5EF4-FFF2-40B4-BE49-F238E27FC236}">
                  <a16:creationId xmlns:a16="http://schemas.microsoft.com/office/drawing/2014/main" id="{D7F3CAE4-24F9-3C4D-5349-2469967C00A3}"/>
                </a:ext>
              </a:extLst>
            </p:cNvPr>
            <p:cNvSpPr txBox="1"/>
            <p:nvPr/>
          </p:nvSpPr>
          <p:spPr>
            <a:xfrm>
              <a:off x="411012" y="2231173"/>
              <a:ext cx="863889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200"/>
              </a:lvl1pPr>
            </a:lstStyle>
            <a:p>
              <a:r>
                <a:rPr>
                  <a:solidFill>
                    <a:schemeClr val="bg1"/>
                  </a:solidFill>
                </a:rPr>
                <a:t>Flyeye #1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09ED428-1F2B-59D8-E85B-A99491211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286" y="2071399"/>
            <a:ext cx="6280375" cy="345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879CE50-E54F-BC2C-0F6D-AA62FF455C97}"/>
              </a:ext>
            </a:extLst>
          </p:cNvPr>
          <p:cNvSpPr txBox="1">
            <a:spLocks/>
          </p:cNvSpPr>
          <p:nvPr/>
        </p:nvSpPr>
        <p:spPr>
          <a:xfrm>
            <a:off x="215066" y="980728"/>
            <a:ext cx="11664000" cy="5097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kern="0" dirty="0">
                <a:solidFill>
                  <a:schemeClr val="tx1"/>
                </a:solidFill>
              </a:rPr>
              <a:t>We developed a network of follow-up telescopes covering the entire planet.</a:t>
            </a:r>
          </a:p>
          <a:p>
            <a:endParaRPr lang="en-GB" sz="1000" kern="0" dirty="0">
              <a:solidFill>
                <a:schemeClr val="tx1"/>
              </a:solidFill>
            </a:endParaRPr>
          </a:p>
          <a:p>
            <a:r>
              <a:rPr lang="en-GB" sz="2000" kern="0" dirty="0">
                <a:solidFill>
                  <a:schemeClr val="tx1"/>
                </a:solidFill>
              </a:rPr>
              <a:t>Among the notable follow-up facilities we either directly use or support, we can mention: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ESA OGS (J04)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ESA TBTs (W57, Z58)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CAHA Schmidt (Z84)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LCO network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6ROADS network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 err="1">
                <a:solidFill>
                  <a:schemeClr val="tx1"/>
                </a:solidFill>
              </a:rPr>
              <a:t>Tautenburg</a:t>
            </a:r>
            <a:r>
              <a:rPr lang="en-GB" sz="2000" kern="0" dirty="0">
                <a:solidFill>
                  <a:schemeClr val="tx1"/>
                </a:solidFill>
              </a:rPr>
              <a:t> (033)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 err="1">
                <a:solidFill>
                  <a:schemeClr val="tx1"/>
                </a:solidFill>
              </a:rPr>
              <a:t>Kleť</a:t>
            </a:r>
            <a:r>
              <a:rPr lang="en-GB" sz="2000" kern="0" dirty="0">
                <a:solidFill>
                  <a:schemeClr val="tx1"/>
                </a:solidFill>
              </a:rPr>
              <a:t> (246)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Schiaparelli (204, M21)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kern="0" dirty="0">
              <a:solidFill>
                <a:schemeClr val="tx1"/>
              </a:solidFill>
            </a:endParaRPr>
          </a:p>
          <a:p>
            <a:r>
              <a:rPr lang="en-GB" sz="2000" kern="0" dirty="0">
                <a:solidFill>
                  <a:schemeClr val="tx1"/>
                </a:solidFill>
              </a:rPr>
              <a:t>Many of them are now leading follow-up facilities worldwide.</a:t>
            </a:r>
          </a:p>
        </p:txBody>
      </p:sp>
    </p:spTree>
    <p:extLst>
      <p:ext uri="{BB962C8B-B14F-4D97-AF65-F5344CB8AC3E}">
        <p14:creationId xmlns:p14="http://schemas.microsoft.com/office/powerpoint/2010/main" val="3497691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24A41E0-2F12-6946-F795-9DEB903DD58E}"/>
              </a:ext>
            </a:extLst>
          </p:cNvPr>
          <p:cNvSpPr txBox="1">
            <a:spLocks/>
          </p:cNvSpPr>
          <p:nvPr/>
        </p:nvSpPr>
        <p:spPr>
          <a:xfrm>
            <a:off x="215066" y="980727"/>
            <a:ext cx="11664000" cy="5097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kern="0" dirty="0">
                <a:solidFill>
                  <a:schemeClr val="tx1"/>
                </a:solidFill>
              </a:rPr>
              <a:t>Some observations, such as the rapid follow-up of imminent impactors, require the availability of telescopic resources with very little advance warning.</a:t>
            </a:r>
          </a:p>
          <a:p>
            <a:r>
              <a:rPr lang="en-GB" sz="2000" kern="0" dirty="0">
                <a:solidFill>
                  <a:schemeClr val="tx1"/>
                </a:solidFill>
              </a:rPr>
              <a:t>These telescopes need to be well understood to extract valuable data.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285BD98-19A6-6856-D8C8-B19663DF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dirty="0"/>
              <a:t>Global coverage for time-sensitive cases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258E9A4-3C4E-9B9B-A95A-A714E5F2EB14}"/>
              </a:ext>
            </a:extLst>
          </p:cNvPr>
          <p:cNvSpPr txBox="1">
            <a:spLocks/>
          </p:cNvSpPr>
          <p:nvPr/>
        </p:nvSpPr>
        <p:spPr bwMode="auto">
          <a:xfrm>
            <a:off x="215065" y="2367818"/>
            <a:ext cx="8068108" cy="343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An example: </a:t>
            </a:r>
            <a:r>
              <a:rPr lang="en-GB" sz="2000" u="sng" kern="0" dirty="0">
                <a:solidFill>
                  <a:schemeClr val="tx1"/>
                </a:solidFill>
              </a:rPr>
              <a:t>the impact of 2023 CX1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The time between alert and impact is often very short: it is essential to plan the </a:t>
            </a:r>
            <a:r>
              <a:rPr lang="en-GB" sz="2000" kern="0" dirty="0">
                <a:solidFill>
                  <a:schemeClr val="tx1"/>
                </a:solidFill>
              </a:rPr>
              <a:t>observing strategy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, possibly even in advance!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Multiple observations from the same location are not helpful: it is useful to get </a:t>
            </a:r>
            <a:r>
              <a:rPr lang="en-GB" sz="2000" dirty="0">
                <a:solidFill>
                  <a:schemeClr val="tx1"/>
                </a:solidFill>
              </a:rPr>
              <a:t>parallax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 from various continents.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At least some observations need to have excellent </a:t>
            </a:r>
            <a:r>
              <a:rPr lang="en-GB" sz="2000" dirty="0">
                <a:solidFill>
                  <a:schemeClr val="tx1"/>
                </a:solidFill>
              </a:rPr>
              <a:t>timing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, to “calibrate” the time dimension of the trajectory determination.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ea typeface="Verdana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96D52E2-9483-64B9-6326-A102E1808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39" y="2289049"/>
            <a:ext cx="4012067" cy="144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3587A51-88C7-919C-828E-E186382E4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5"/>
          <a:stretch/>
        </p:blipFill>
        <p:spPr bwMode="auto">
          <a:xfrm>
            <a:off x="8260420" y="3808415"/>
            <a:ext cx="3684176" cy="22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A49064-3774-F7C0-2037-DB5FDAA86092}"/>
              </a:ext>
            </a:extLst>
          </p:cNvPr>
          <p:cNvSpPr txBox="1"/>
          <p:nvPr/>
        </p:nvSpPr>
        <p:spPr>
          <a:xfrm>
            <a:off x="11410430" y="5641082"/>
            <a:ext cx="7640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i="1" dirty="0">
                <a:solidFill>
                  <a:schemeClr val="accent1"/>
                </a:solidFill>
              </a:rPr>
              <a:t>ESA / PDO</a:t>
            </a:r>
            <a:endParaRPr lang="en-GB" sz="8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14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9CD1922-486D-1A3B-6E95-E6BDCAB753DD}"/>
              </a:ext>
            </a:extLst>
          </p:cNvPr>
          <p:cNvSpPr txBox="1">
            <a:spLocks/>
          </p:cNvSpPr>
          <p:nvPr/>
        </p:nvSpPr>
        <p:spPr>
          <a:xfrm>
            <a:off x="215066" y="980728"/>
            <a:ext cx="11664000" cy="5097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kern="0" dirty="0">
                <a:solidFill>
                  <a:schemeClr val="tx1"/>
                </a:solidFill>
              </a:rPr>
              <a:t>Our wide network allows us to react to observational needs that may not be otherwise doable from a single observatory.</a:t>
            </a:r>
          </a:p>
          <a:p>
            <a:endParaRPr lang="en-GB" sz="2000" kern="0" dirty="0">
              <a:solidFill>
                <a:schemeClr val="tx1"/>
              </a:solidFill>
            </a:endParaRPr>
          </a:p>
          <a:p>
            <a:endParaRPr lang="en-GB" sz="2000" kern="0" dirty="0">
              <a:solidFill>
                <a:schemeClr val="tx1"/>
              </a:solidFill>
            </a:endParaRPr>
          </a:p>
          <a:p>
            <a:endParaRPr lang="en-GB" sz="2000" kern="0" dirty="0">
              <a:solidFill>
                <a:schemeClr val="tx1"/>
              </a:solidFill>
            </a:endParaRPr>
          </a:p>
          <a:p>
            <a:endParaRPr lang="en-GB" sz="2000" kern="0" dirty="0">
              <a:solidFill>
                <a:schemeClr val="tx1"/>
              </a:solidFill>
            </a:endParaRPr>
          </a:p>
          <a:p>
            <a:endParaRPr lang="en-GB" sz="2000" kern="0" dirty="0">
              <a:solidFill>
                <a:schemeClr val="tx1"/>
              </a:solidFill>
            </a:endParaRPr>
          </a:p>
          <a:p>
            <a:endParaRPr lang="en-GB" sz="2000" kern="0" dirty="0">
              <a:solidFill>
                <a:schemeClr val="tx1"/>
              </a:solidFill>
            </a:endParaRPr>
          </a:p>
          <a:p>
            <a:endParaRPr lang="en-GB" sz="2000" kern="0" dirty="0">
              <a:solidFill>
                <a:schemeClr val="tx1"/>
              </a:solidFill>
            </a:endParaRPr>
          </a:p>
          <a:p>
            <a:endParaRPr lang="en-GB" sz="2000" kern="0" dirty="0">
              <a:solidFill>
                <a:schemeClr val="tx1"/>
              </a:solidFill>
            </a:endParaRPr>
          </a:p>
          <a:p>
            <a:r>
              <a:rPr lang="en-GB" sz="2000" kern="0" dirty="0">
                <a:solidFill>
                  <a:schemeClr val="tx1"/>
                </a:solidFill>
              </a:rPr>
              <a:t>We used facilities all over the world to collect high-precision, time-calibrated astrometry of the object, significantly reducing its impact probability.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6CC692-95E8-C82B-DD63-375CA61F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dirty="0"/>
              <a:t>Constantly monitoring for opportunities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C786C10-98A2-24CC-0EE4-4DC9591864C8}"/>
              </a:ext>
            </a:extLst>
          </p:cNvPr>
          <p:cNvSpPr txBox="1">
            <a:spLocks/>
          </p:cNvSpPr>
          <p:nvPr/>
        </p:nvSpPr>
        <p:spPr bwMode="auto">
          <a:xfrm>
            <a:off x="215067" y="2367818"/>
            <a:ext cx="7553787" cy="226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An example: </a:t>
            </a:r>
            <a:r>
              <a:rPr lang="en-GB" sz="2000" u="sng" kern="0" dirty="0">
                <a:solidFill>
                  <a:schemeClr val="tx1"/>
                </a:solidFill>
              </a:rPr>
              <a:t>the fly-by of 2023 VD3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Highest rated object in our risk list when announced.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Solar conjunction &lt;12 h after announcement.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Next observation chance... at impact!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Already a good orbit, and &lt;12 h to improve it.</a:t>
            </a:r>
          </a:p>
          <a:p>
            <a:endParaRPr lang="en-GB" sz="20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38674-D107-B28D-2AA4-D088F270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17" y="1797699"/>
            <a:ext cx="3024672" cy="3024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7AA46C-F792-C974-3360-23F98A7702D9}"/>
              </a:ext>
            </a:extLst>
          </p:cNvPr>
          <p:cNvSpPr txBox="1"/>
          <p:nvPr/>
        </p:nvSpPr>
        <p:spPr>
          <a:xfrm>
            <a:off x="8717128" y="4833785"/>
            <a:ext cx="26231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800" i="1" dirty="0">
                <a:solidFill>
                  <a:schemeClr val="accent1"/>
                </a:solidFill>
              </a:rPr>
              <a:t>T. Santana-Ros &amp; ESA / PDO</a:t>
            </a:r>
            <a:endParaRPr lang="en-GB" sz="8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58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34345D0-4B82-27B8-4706-881C6C9CAB76}"/>
              </a:ext>
            </a:extLst>
          </p:cNvPr>
          <p:cNvSpPr txBox="1">
            <a:spLocks/>
          </p:cNvSpPr>
          <p:nvPr/>
        </p:nvSpPr>
        <p:spPr>
          <a:xfrm>
            <a:off x="215066" y="980728"/>
            <a:ext cx="11664000" cy="5097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kern="0" dirty="0">
                <a:solidFill>
                  <a:schemeClr val="tx1"/>
                </a:solidFill>
              </a:rPr>
              <a:t>Impactors usually get fainter after discovery.</a:t>
            </a:r>
          </a:p>
          <a:p>
            <a:r>
              <a:rPr lang="en-GB" sz="2000" kern="0" dirty="0">
                <a:solidFill>
                  <a:schemeClr val="tx1"/>
                </a:solidFill>
              </a:rPr>
              <a:t>We routinely use ESO’s Very Large Telescope to observe faint (V~27) high-rated objects from our Risk List, and extract high-precision astrometry from the detections.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E92D47-F07D-2763-7A27-3A9A50F4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dirty="0"/>
              <a:t>Covering the faintest targets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D664CB7C-223C-3C83-C305-310EEAADC72A}"/>
              </a:ext>
            </a:extLst>
          </p:cNvPr>
          <p:cNvSpPr txBox="1">
            <a:spLocks/>
          </p:cNvSpPr>
          <p:nvPr/>
        </p:nvSpPr>
        <p:spPr bwMode="auto">
          <a:xfrm>
            <a:off x="215067" y="2367818"/>
            <a:ext cx="7553787" cy="343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An example: </a:t>
            </a:r>
            <a:r>
              <a:rPr lang="en-GB" sz="2000" u="sng" kern="0" dirty="0">
                <a:solidFill>
                  <a:schemeClr val="tx1"/>
                </a:solidFill>
              </a:rPr>
              <a:t>follow-up of 2021 QM1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A </a:t>
            </a:r>
            <a:r>
              <a:rPr lang="en-GB" sz="2000" kern="0" dirty="0">
                <a:solidFill>
                  <a:schemeClr val="tx1"/>
                </a:solidFill>
              </a:rPr>
              <a:t>high-rated impactor 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discovered one year earlier.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Recoverable at magnitude 27, but in challenging conditions.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Requires an 8-10 meter class telescope like VLT.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Object</a:t>
            </a:r>
            <a:r>
              <a:rPr lang="en-GB" sz="2000" kern="0" dirty="0">
                <a:solidFill>
                  <a:schemeClr val="tx1"/>
                </a:solidFill>
              </a:rPr>
              <a:t> detected 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⇒ Impact </a:t>
            </a:r>
            <a:r>
              <a:rPr lang="en-GB" sz="2000" kern="0" dirty="0">
                <a:solidFill>
                  <a:schemeClr val="tx1"/>
                </a:solidFill>
              </a:rPr>
              <a:t>excluded.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At V~27.0, this is a good example of the </a:t>
            </a:r>
            <a:r>
              <a:rPr lang="en-GB" sz="2000" kern="0" dirty="0">
                <a:solidFill>
                  <a:schemeClr val="tx1"/>
                </a:solidFill>
              </a:rPr>
              <a:t>faintest 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NEOs that can be observed.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(We later reached V~27.2 on another target)</a:t>
            </a:r>
          </a:p>
          <a:p>
            <a:endParaRPr lang="en-GB" sz="20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C0E08-71AB-7E1B-21F2-DE7FAD6B91C3}"/>
              </a:ext>
            </a:extLst>
          </p:cNvPr>
          <p:cNvSpPr txBox="1"/>
          <p:nvPr/>
        </p:nvSpPr>
        <p:spPr>
          <a:xfrm>
            <a:off x="9875984" y="5970606"/>
            <a:ext cx="2016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>
                <a:solidFill>
                  <a:schemeClr val="accent1"/>
                </a:solidFill>
              </a:rPr>
              <a:t>ESO, O. Hainaut / ESA PDO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F8C94-9ED7-7771-87A8-ACA9660F1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158" y="2270145"/>
            <a:ext cx="37528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1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0550579-BB72-5FC8-C0B2-A94059F09A59}"/>
              </a:ext>
            </a:extLst>
          </p:cNvPr>
          <p:cNvSpPr txBox="1">
            <a:spLocks/>
          </p:cNvSpPr>
          <p:nvPr/>
        </p:nvSpPr>
        <p:spPr>
          <a:xfrm>
            <a:off x="215066" y="980728"/>
            <a:ext cx="11664000" cy="5097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kern="0" dirty="0">
                <a:solidFill>
                  <a:schemeClr val="tx1"/>
                </a:solidFill>
              </a:rPr>
              <a:t>In the upcoming LSST era, follow-up needs at magnitude V~24 will increase dramatically.</a:t>
            </a:r>
          </a:p>
          <a:p>
            <a:r>
              <a:rPr lang="en-GB" sz="2000" kern="0" dirty="0">
                <a:solidFill>
                  <a:schemeClr val="tx1"/>
                </a:solidFill>
              </a:rPr>
              <a:t>Is it possible to use smaller telescopes to detect these targets?</a:t>
            </a:r>
          </a:p>
          <a:p>
            <a:endParaRPr lang="en-GB" sz="2000" kern="0" dirty="0">
              <a:solidFill>
                <a:schemeClr val="tx1"/>
              </a:solidFill>
            </a:endParaRPr>
          </a:p>
          <a:p>
            <a:r>
              <a:rPr lang="en-GB" sz="2000" kern="0" dirty="0">
                <a:solidFill>
                  <a:schemeClr val="tx1"/>
                </a:solidFill>
                <a:ea typeface="Verdana"/>
                <a:sym typeface="Verdana"/>
              </a:rPr>
              <a:t>An example: </a:t>
            </a:r>
            <a:r>
              <a:rPr lang="en-GB" sz="2000" u="sng" kern="0" dirty="0">
                <a:solidFill>
                  <a:schemeClr val="tx1"/>
                </a:solidFill>
              </a:rPr>
              <a:t>follow-up of 2008 TD2</a:t>
            </a:r>
            <a:endParaRPr lang="en-GB" sz="2000" kern="0" dirty="0">
              <a:solidFill>
                <a:schemeClr val="tx1"/>
              </a:solidFill>
            </a:endParaRPr>
          </a:p>
          <a:p>
            <a:pPr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Using an 80 cm telescope </a:t>
            </a:r>
          </a:p>
          <a:p>
            <a:pPr>
              <a:buClr>
                <a:schemeClr val="accent1"/>
              </a:buClr>
            </a:pPr>
            <a:r>
              <a:rPr lang="en-GB" sz="2000" kern="0" dirty="0">
                <a:solidFill>
                  <a:schemeClr val="tx1"/>
                </a:solidFill>
              </a:rPr>
              <a:t>    (Schmidt telescope at </a:t>
            </a:r>
            <a:r>
              <a:rPr lang="en-GB" sz="2000" kern="0" dirty="0" err="1">
                <a:solidFill>
                  <a:schemeClr val="tx1"/>
                </a:solidFill>
              </a:rPr>
              <a:t>Calar</a:t>
            </a:r>
            <a:r>
              <a:rPr lang="en-GB" sz="2000" kern="0" dirty="0">
                <a:solidFill>
                  <a:schemeClr val="tx1"/>
                </a:solidFill>
              </a:rPr>
              <a:t> Alto, Spain)</a:t>
            </a:r>
          </a:p>
          <a:p>
            <a:pPr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We could detect a V~24.2 asteroid.</a:t>
            </a:r>
          </a:p>
          <a:p>
            <a:pPr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Obtained with 5 hours of exposure time.</a:t>
            </a:r>
          </a:p>
          <a:p>
            <a:pPr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  <a:sym typeface="Arial"/>
              </a:rPr>
              <a:t>Stacking at variable rates is needed.</a:t>
            </a:r>
          </a:p>
          <a:p>
            <a:endParaRPr lang="en-GB" sz="2000" kern="0" dirty="0">
              <a:solidFill>
                <a:schemeClr val="tx1"/>
              </a:solidFill>
            </a:endParaRPr>
          </a:p>
          <a:p>
            <a:r>
              <a:rPr lang="en-GB" sz="2000" kern="0" dirty="0">
                <a:solidFill>
                  <a:schemeClr val="tx1"/>
                </a:solidFill>
              </a:rPr>
              <a:t>This mode of operation for a small-class telescope could offer interesting follow-up opportunities for faint objects typically only observed with larger professional facilities.</a:t>
            </a:r>
          </a:p>
          <a:p>
            <a:endParaRPr lang="en-GB" sz="2000" kern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64BF71-26AA-DDA5-9EBB-FFC8CDB6C46C}"/>
              </a:ext>
            </a:extLst>
          </p:cNvPr>
          <p:cNvSpPr txBox="1">
            <a:spLocks/>
          </p:cNvSpPr>
          <p:nvPr/>
        </p:nvSpPr>
        <p:spPr>
          <a:xfrm>
            <a:off x="1936205" y="-411262"/>
            <a:ext cx="7992888" cy="1824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2800" b="1" cap="small" dirty="0">
              <a:solidFill>
                <a:schemeClr val="accent1"/>
              </a:solidFill>
              <a:ea typeface="ＭＳ Ｐゴシック" charset="-128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2EFC99E-64F8-A78D-E048-E04BE72C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67" y="170717"/>
            <a:ext cx="9566461" cy="553998"/>
          </a:xfrm>
        </p:spPr>
        <p:txBody>
          <a:bodyPr/>
          <a:lstStyle/>
          <a:p>
            <a:r>
              <a:rPr lang="en-GB" dirty="0"/>
              <a:t>Going faint with smaller telescopes</a:t>
            </a:r>
          </a:p>
        </p:txBody>
      </p:sp>
      <p:pic>
        <p:nvPicPr>
          <p:cNvPr id="5" name="Picture 2" descr="https://neo.ssa.esa.int/documents/20126/9162102/going+faint.png/e0c11717-9550-334e-db66-c42be2ec3f91?t=1619010329939&amp;imagePreview=1">
            <a:extLst>
              <a:ext uri="{FF2B5EF4-FFF2-40B4-BE49-F238E27FC236}">
                <a16:creationId xmlns:a16="http://schemas.microsoft.com/office/drawing/2014/main" id="{3D4220FA-E7E9-C851-17C9-BFD576CF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17" y="2070936"/>
            <a:ext cx="5184576" cy="258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84C2E-91CB-0E10-D161-246F46B7BCFE}"/>
              </a:ext>
            </a:extLst>
          </p:cNvPr>
          <p:cNvSpPr txBox="1"/>
          <p:nvPr/>
        </p:nvSpPr>
        <p:spPr>
          <a:xfrm>
            <a:off x="9713070" y="4658748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 err="1">
                <a:solidFill>
                  <a:schemeClr val="accent1"/>
                </a:solidFill>
              </a:rPr>
              <a:t>Calar</a:t>
            </a:r>
            <a:r>
              <a:rPr lang="en-GB" sz="800" i="1" dirty="0">
                <a:solidFill>
                  <a:schemeClr val="accent1"/>
                </a:solidFill>
              </a:rPr>
              <a:t> Alto Observatory / ESA NEOCC</a:t>
            </a:r>
          </a:p>
        </p:txBody>
      </p:sp>
    </p:spTree>
    <p:extLst>
      <p:ext uri="{BB962C8B-B14F-4D97-AF65-F5344CB8AC3E}">
        <p14:creationId xmlns:p14="http://schemas.microsoft.com/office/powerpoint/2010/main" val="2716613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73C1CD5-6D3E-859D-F5F6-EB168201AE92}"/>
              </a:ext>
            </a:extLst>
          </p:cNvPr>
          <p:cNvSpPr txBox="1">
            <a:spLocks/>
          </p:cNvSpPr>
          <p:nvPr/>
        </p:nvSpPr>
        <p:spPr>
          <a:xfrm>
            <a:off x="215066" y="980728"/>
            <a:ext cx="11664000" cy="5097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kern="0" dirty="0">
                <a:solidFill>
                  <a:schemeClr val="tx1"/>
                </a:solidFill>
              </a:rPr>
              <a:t>Not all objects we may want to observe are actually observable.</a:t>
            </a:r>
          </a:p>
          <a:p>
            <a:r>
              <a:rPr lang="en-GB" sz="2000" kern="0" dirty="0">
                <a:solidFill>
                  <a:schemeClr val="tx1"/>
                </a:solidFill>
              </a:rPr>
              <a:t>Moving objects can be lost, when we don’t know their orbit and ephemeris well enough.</a:t>
            </a:r>
          </a:p>
          <a:p>
            <a:r>
              <a:rPr lang="en-GB" sz="2000" kern="0" dirty="0">
                <a:solidFill>
                  <a:schemeClr val="tx1"/>
                </a:solidFill>
              </a:rPr>
              <a:t>In some cases when the objects are not recoverable, we need to use alternative methods: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D5FC8D-C2E7-B8EA-A381-7FEF3E95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dirty="0"/>
              <a:t>Developing new techniques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B97D0B2-3214-DBE4-3495-3C107DF1E6A6}"/>
              </a:ext>
            </a:extLst>
          </p:cNvPr>
          <p:cNvSpPr txBox="1">
            <a:spLocks/>
          </p:cNvSpPr>
          <p:nvPr/>
        </p:nvSpPr>
        <p:spPr bwMode="auto">
          <a:xfrm>
            <a:off x="215067" y="2367818"/>
            <a:ext cx="6689691" cy="343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dirty="0">
                <a:solidFill>
                  <a:schemeClr val="tx1"/>
                </a:solidFill>
                <a:ea typeface="Verdana"/>
              </a:rPr>
              <a:t>An example: </a:t>
            </a:r>
            <a:r>
              <a:rPr lang="en-GB" sz="2000" u="sng" kern="0" dirty="0">
                <a:solidFill>
                  <a:schemeClr val="tx1"/>
                </a:solidFill>
              </a:rPr>
              <a:t>negative recovery of 2006 QV89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An upcoming </a:t>
            </a:r>
            <a:r>
              <a:rPr lang="en-GB" sz="2000" kern="0" dirty="0">
                <a:solidFill>
                  <a:schemeClr val="tx1"/>
                </a:solidFill>
              </a:rPr>
              <a:t>high-rated impactor.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Difficult recovery 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with sufficient </a:t>
            </a:r>
            <a:r>
              <a:rPr lang="en-GB" sz="2000" kern="0" dirty="0">
                <a:solidFill>
                  <a:schemeClr val="tx1"/>
                </a:solidFill>
              </a:rPr>
              <a:t>warning time.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We observed the location in the sky where </a:t>
            </a:r>
            <a:r>
              <a:rPr lang="en-GB" sz="2000" kern="0" dirty="0">
                <a:solidFill>
                  <a:schemeClr val="tx1"/>
                </a:solidFill>
              </a:rPr>
              <a:t>impacting location 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would have appeared (marked by the red crosses</a:t>
            </a:r>
            <a:r>
              <a:rPr lang="en-GB" sz="2000" kern="0" dirty="0">
                <a:solidFill>
                  <a:schemeClr val="tx1"/>
                </a:solidFill>
              </a:rPr>
              <a:t> + 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in the figure).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</a:rPr>
              <a:t>Object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kern="0" dirty="0">
                <a:solidFill>
                  <a:schemeClr val="tx1"/>
                </a:solidFill>
              </a:rPr>
              <a:t>not detected 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⇒ Impact </a:t>
            </a:r>
            <a:r>
              <a:rPr lang="en-GB" sz="2000" kern="0" dirty="0">
                <a:solidFill>
                  <a:schemeClr val="tx1"/>
                </a:solidFill>
              </a:rPr>
              <a:t>excluded.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A proper protocol to ensure </a:t>
            </a:r>
            <a:r>
              <a:rPr lang="en-GB" sz="2000" kern="0" dirty="0">
                <a:solidFill>
                  <a:schemeClr val="tx1"/>
                </a:solidFill>
              </a:rPr>
              <a:t>extended use </a:t>
            </a:r>
            <a:r>
              <a:rPr lang="en-GB" sz="2000" dirty="0">
                <a:solidFill>
                  <a:schemeClr val="tx1"/>
                </a:solidFill>
                <a:ea typeface="Verdana"/>
              </a:rPr>
              <a:t>of the same technique is being developed.</a:t>
            </a:r>
          </a:p>
          <a:p>
            <a:endParaRPr lang="en-GB" sz="2000" kern="0" dirty="0">
              <a:solidFill>
                <a:schemeClr val="tx1"/>
              </a:solidFill>
            </a:endParaRPr>
          </a:p>
        </p:txBody>
      </p:sp>
      <p:pic>
        <p:nvPicPr>
          <p:cNvPr id="5" name="Picture 2" descr="The region of the sky where astronomers looked for asteroid 2006 QV89.jpg">
            <a:extLst>
              <a:ext uri="{FF2B5EF4-FFF2-40B4-BE49-F238E27FC236}">
                <a16:creationId xmlns:a16="http://schemas.microsoft.com/office/drawing/2014/main" id="{CB120CF9-6D78-FD92-7A56-760AB1B0B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r="4963"/>
          <a:stretch/>
        </p:blipFill>
        <p:spPr bwMode="auto">
          <a:xfrm>
            <a:off x="6976765" y="2415450"/>
            <a:ext cx="4824536" cy="3337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27882-3267-B81A-D1B5-A71E9112DC73}"/>
              </a:ext>
            </a:extLst>
          </p:cNvPr>
          <p:cNvSpPr txBox="1">
            <a:spLocks/>
          </p:cNvSpPr>
          <p:nvPr/>
        </p:nvSpPr>
        <p:spPr bwMode="auto">
          <a:xfrm>
            <a:off x="6976765" y="5738835"/>
            <a:ext cx="5052086" cy="34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400" kern="0" dirty="0">
                <a:solidFill>
                  <a:schemeClr val="tx1"/>
                </a:solidFill>
              </a:rPr>
              <a:t>See </a:t>
            </a:r>
            <a:r>
              <a:rPr lang="en-GB" sz="1400" i="1" kern="0" dirty="0">
                <a:solidFill>
                  <a:schemeClr val="tx1"/>
                </a:solidFill>
              </a:rPr>
              <a:t>Hainaut et al.; A&amp;A, 653:A124 (2021)</a:t>
            </a:r>
          </a:p>
          <a:p>
            <a:endParaRPr lang="en-GB" sz="1400" i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95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A454C-4D8E-B7F6-1C0D-2A35521C5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dirty="0"/>
              <a:t>Two major hardware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242D-CF86-7786-20BD-E291C7BAC4C7}"/>
              </a:ext>
            </a:extLst>
          </p:cNvPr>
          <p:cNvSpPr txBox="1">
            <a:spLocks/>
          </p:cNvSpPr>
          <p:nvPr/>
        </p:nvSpPr>
        <p:spPr>
          <a:xfrm>
            <a:off x="219600" y="882000"/>
            <a:ext cx="11764800" cy="5328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000" kern="0">
                <a:solidFill>
                  <a:schemeClr val="tx1"/>
                </a:solidFill>
              </a:rPr>
              <a:t>Two new technologies are changing the way we obtain astrometry observations today: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FEFEF1B-2382-9968-B3D4-CB9C35F6F20F}"/>
              </a:ext>
            </a:extLst>
          </p:cNvPr>
          <p:cNvSpPr txBox="1">
            <a:spLocks/>
          </p:cNvSpPr>
          <p:nvPr/>
        </p:nvSpPr>
        <p:spPr bwMode="auto">
          <a:xfrm>
            <a:off x="283373" y="1646199"/>
            <a:ext cx="576000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 algn="ctr"/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CMOS sensors</a:t>
            </a:r>
          </a:p>
          <a:p>
            <a:pPr indent="0"/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These new sensors ensure extremely fast readout speeds.</a:t>
            </a:r>
          </a:p>
          <a:p>
            <a:pPr indent="0"/>
            <a:endParaRPr lang="en-GB" sz="2000" dirty="0">
              <a:solidFill>
                <a:schemeClr val="tx1"/>
              </a:solidFill>
              <a:ea typeface="Verdana"/>
              <a:sym typeface="Verdana"/>
            </a:endParaRPr>
          </a:p>
          <a:p>
            <a:pPr indent="0"/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Very little time is lost downloading frames.</a:t>
            </a:r>
          </a:p>
          <a:p>
            <a:pPr indent="0"/>
            <a:endParaRPr lang="en-GB" sz="2000" dirty="0">
              <a:solidFill>
                <a:schemeClr val="tx1"/>
              </a:solidFill>
              <a:ea typeface="Verdana"/>
              <a:sym typeface="Verdana"/>
            </a:endParaRPr>
          </a:p>
          <a:p>
            <a:pPr indent="0"/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It is now competitive to observe an object with many individual short frames (hundreds to thousands), instead of using longer individual exposures.</a:t>
            </a:r>
          </a:p>
          <a:p>
            <a:pPr indent="0"/>
            <a:endParaRPr lang="en-GB" sz="2000" dirty="0">
              <a:solidFill>
                <a:schemeClr val="tx1"/>
              </a:solidFill>
              <a:ea typeface="Verdana"/>
              <a:sym typeface="Verdana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C77A312-B62A-33B4-23D4-15D268E7226A}"/>
              </a:ext>
            </a:extLst>
          </p:cNvPr>
          <p:cNvSpPr txBox="1">
            <a:spLocks/>
          </p:cNvSpPr>
          <p:nvPr/>
        </p:nvSpPr>
        <p:spPr bwMode="auto">
          <a:xfrm>
            <a:off x="6187282" y="1646199"/>
            <a:ext cx="5760000" cy="420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 algn="ctr"/>
            <a:r>
              <a:rPr lang="en-GB" sz="2000" dirty="0">
                <a:solidFill>
                  <a:schemeClr val="tx1"/>
                </a:solidFill>
                <a:ea typeface="Verdana"/>
              </a:rPr>
              <a:t>GPUs</a:t>
            </a:r>
          </a:p>
          <a:p>
            <a:pPr indent="0"/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It is now not uncommon to obtain many GBs of imaging data on a single target.</a:t>
            </a:r>
          </a:p>
          <a:p>
            <a:pPr indent="0"/>
            <a:endParaRPr lang="en-GB" sz="2000" dirty="0">
              <a:solidFill>
                <a:schemeClr val="tx1"/>
              </a:solidFill>
              <a:ea typeface="Verdana"/>
              <a:sym typeface="Verdana"/>
            </a:endParaRPr>
          </a:p>
          <a:p>
            <a:pPr indent="0"/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These images need to be combined, tracked on the motion of the asteroid.</a:t>
            </a:r>
          </a:p>
          <a:p>
            <a:pPr indent="0"/>
            <a:endParaRPr lang="en-GB" sz="2000" dirty="0">
              <a:solidFill>
                <a:schemeClr val="tx1"/>
              </a:solidFill>
              <a:ea typeface="Verdana"/>
              <a:sym typeface="Verdana"/>
            </a:endParaRPr>
          </a:p>
          <a:p>
            <a:pPr indent="0"/>
            <a:endParaRPr lang="en-GB" sz="2000" dirty="0">
              <a:solidFill>
                <a:schemeClr val="tx1"/>
              </a:solidFill>
              <a:ea typeface="Verdana"/>
              <a:sym typeface="Verdana"/>
            </a:endParaRPr>
          </a:p>
        </p:txBody>
      </p:sp>
      <p:sp>
        <p:nvSpPr>
          <p:cNvPr id="6" name="Left Arrow 8">
            <a:extLst>
              <a:ext uri="{FF2B5EF4-FFF2-40B4-BE49-F238E27FC236}">
                <a16:creationId xmlns:a16="http://schemas.microsoft.com/office/drawing/2014/main" id="{23E270E6-F329-77FE-C2BF-3AF5249E360C}"/>
              </a:ext>
            </a:extLst>
          </p:cNvPr>
          <p:cNvSpPr/>
          <p:nvPr/>
        </p:nvSpPr>
        <p:spPr>
          <a:xfrm rot="16200000">
            <a:off x="2848735" y="3001927"/>
            <a:ext cx="457500" cy="1717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Left Arrow 11">
            <a:extLst>
              <a:ext uri="{FF2B5EF4-FFF2-40B4-BE49-F238E27FC236}">
                <a16:creationId xmlns:a16="http://schemas.microsoft.com/office/drawing/2014/main" id="{4C622C12-0F7B-E871-6CE8-05D1C2749F61}"/>
              </a:ext>
            </a:extLst>
          </p:cNvPr>
          <p:cNvSpPr/>
          <p:nvPr/>
        </p:nvSpPr>
        <p:spPr>
          <a:xfrm rot="16200000">
            <a:off x="2848735" y="3844781"/>
            <a:ext cx="457500" cy="1717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Left Arrow 12">
            <a:extLst>
              <a:ext uri="{FF2B5EF4-FFF2-40B4-BE49-F238E27FC236}">
                <a16:creationId xmlns:a16="http://schemas.microsoft.com/office/drawing/2014/main" id="{D533E79C-AE9E-659B-254C-2CBAB2E0B8BC}"/>
              </a:ext>
            </a:extLst>
          </p:cNvPr>
          <p:cNvSpPr/>
          <p:nvPr/>
        </p:nvSpPr>
        <p:spPr>
          <a:xfrm rot="16200000">
            <a:off x="8838532" y="3017156"/>
            <a:ext cx="457500" cy="1717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Left Arrow 15">
            <a:extLst>
              <a:ext uri="{FF2B5EF4-FFF2-40B4-BE49-F238E27FC236}">
                <a16:creationId xmlns:a16="http://schemas.microsoft.com/office/drawing/2014/main" id="{387089ED-99F1-E52C-24D1-525CF25DDDA7}"/>
              </a:ext>
            </a:extLst>
          </p:cNvPr>
          <p:cNvSpPr/>
          <p:nvPr/>
        </p:nvSpPr>
        <p:spPr>
          <a:xfrm rot="17928416">
            <a:off x="7834724" y="4245251"/>
            <a:ext cx="457500" cy="1717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2A67F10-8A48-434B-A0FD-73CD6D45D444}"/>
              </a:ext>
            </a:extLst>
          </p:cNvPr>
          <p:cNvSpPr txBox="1">
            <a:spLocks/>
          </p:cNvSpPr>
          <p:nvPr/>
        </p:nvSpPr>
        <p:spPr bwMode="auto">
          <a:xfrm>
            <a:off x="6187283" y="4557862"/>
            <a:ext cx="2831147" cy="152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/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If we know the motion, we can stack images in seconds.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5F6FFB6-CB81-F707-C22C-E0109B2B4F75}"/>
              </a:ext>
            </a:extLst>
          </p:cNvPr>
          <p:cNvSpPr txBox="1">
            <a:spLocks/>
          </p:cNvSpPr>
          <p:nvPr/>
        </p:nvSpPr>
        <p:spPr bwMode="auto">
          <a:xfrm>
            <a:off x="9116136" y="4509679"/>
            <a:ext cx="2831147" cy="152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/>
            <a:r>
              <a:rPr lang="en-GB" sz="2000" dirty="0">
                <a:solidFill>
                  <a:schemeClr val="tx1"/>
                </a:solidFill>
                <a:ea typeface="Verdana"/>
                <a:sym typeface="Verdana"/>
              </a:rPr>
              <a:t>If we don’t, we can test all motion vectors (synthetic tracking).</a:t>
            </a:r>
          </a:p>
        </p:txBody>
      </p:sp>
      <p:sp>
        <p:nvSpPr>
          <p:cNvPr id="12" name="Left Arrow 19">
            <a:extLst>
              <a:ext uri="{FF2B5EF4-FFF2-40B4-BE49-F238E27FC236}">
                <a16:creationId xmlns:a16="http://schemas.microsoft.com/office/drawing/2014/main" id="{687A45FD-4F06-BC48-555B-AE57C7352814}"/>
              </a:ext>
            </a:extLst>
          </p:cNvPr>
          <p:cNvSpPr/>
          <p:nvPr/>
        </p:nvSpPr>
        <p:spPr>
          <a:xfrm rot="3671584" flipH="1">
            <a:off x="10017178" y="4230731"/>
            <a:ext cx="457500" cy="1717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1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/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96E2-5850-8E4D-3441-5A4BA008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(Near Earth) Asteroids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72838-0558-5D8F-B0A3-D193B5D38096}"/>
              </a:ext>
            </a:extLst>
          </p:cNvPr>
          <p:cNvSpPr txBox="1"/>
          <p:nvPr/>
        </p:nvSpPr>
        <p:spPr>
          <a:xfrm>
            <a:off x="138589" y="1175657"/>
            <a:ext cx="579120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Descriptive name for “Star-like” celestial bodies [“Minor Bodies”]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Large numbers[&gt;&gt; 1000000] and present throughout the solar system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Vast differences in all parameters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On Heliocentric Keplerian orbits</a:t>
            </a:r>
          </a:p>
          <a:p>
            <a:pPr marL="342900" indent="-342900">
              <a:buFontTx/>
              <a:buChar char="-"/>
            </a:pPr>
            <a:endParaRPr lang="en-GB" sz="2400" dirty="0"/>
          </a:p>
          <a:p>
            <a:pPr marL="342900" indent="-342900">
              <a:buFontTx/>
              <a:buChar char="-"/>
            </a:pPr>
            <a:r>
              <a:rPr lang="en-GB" sz="2400" dirty="0"/>
              <a:t>Of particular interest once their orbits get close [&lt;0.3 au] to the Earth’s orbit =&gt; NEA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Together with Comets =&gt; NEO</a:t>
            </a:r>
          </a:p>
          <a:p>
            <a:pPr marL="342900" indent="-342900">
              <a:buFontTx/>
              <a:buChar char="-"/>
            </a:pPr>
            <a:endParaRPr lang="en-GB" sz="28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350DD35-7A26-F54F-B1E1-9D35D50D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65" y="904125"/>
            <a:ext cx="5498919" cy="54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4F434A-6515-1F9B-9E66-D3BE87FF1832}"/>
              </a:ext>
            </a:extLst>
          </p:cNvPr>
          <p:cNvSpPr txBox="1"/>
          <p:nvPr/>
        </p:nvSpPr>
        <p:spPr>
          <a:xfrm>
            <a:off x="8514057" y="6103517"/>
            <a:ext cx="62135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</a:rPr>
              <a:t>Graphic by: Pablo Carlos </a:t>
            </a:r>
            <a:r>
              <a:rPr lang="en-GB" sz="900" dirty="0" err="1">
                <a:latin typeface="Arial" panose="020B0604020202020204" pitchFamily="34" charset="0"/>
              </a:rPr>
              <a:t>Budassi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3719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C40B-3361-FDD3-7BF0-E0B91C14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HOW IS THE SIZE DETERMINED?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549FC-7375-956C-E9CB-6C76D6B6B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85" y="882000"/>
            <a:ext cx="11776015" cy="5328000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Astronomers also provide a measurement of the magnitude of the asteroid observations to MPC</a:t>
            </a:r>
          </a:p>
          <a:p>
            <a:pPr marL="285750" indent="-285750"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Those are useful to determine the so-called absolute magnitude (H)</a:t>
            </a:r>
          </a:p>
          <a:p>
            <a:pPr marL="285750" indent="-285750"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The absolute magnitude is a technical proxy of the asteroid side</a:t>
            </a:r>
          </a:p>
          <a:p>
            <a:pPr marL="285750" indent="-285750"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However, such approximation depends on the reflectivity of the body:</a:t>
            </a:r>
          </a:p>
          <a:p>
            <a:pPr marL="1067076" lvl="1" indent="-285750">
              <a:spcBef>
                <a:spcPts val="900"/>
              </a:spcBef>
              <a:buChar char="•"/>
            </a:pPr>
            <a:r>
              <a:rPr lang="en-GB" sz="2000" dirty="0">
                <a:solidFill>
                  <a:srgbClr val="FEFFFF"/>
                </a:solidFill>
                <a:latin typeface="Arial"/>
                <a:cs typeface="Arial"/>
              </a:rPr>
              <a:t>Bright objects reflect more visual energy (high albedo)</a:t>
            </a:r>
          </a:p>
          <a:p>
            <a:pPr marL="1067076" lvl="1" indent="-285750">
              <a:spcBef>
                <a:spcPts val="900"/>
              </a:spcBef>
              <a:buChar char="•"/>
            </a:pPr>
            <a:r>
              <a:rPr lang="en-GB" sz="2000" dirty="0">
                <a:solidFill>
                  <a:srgbClr val="FEFFFF"/>
                </a:solidFill>
                <a:latin typeface="Arial"/>
                <a:cs typeface="Arial"/>
              </a:rPr>
              <a:t>Dark objects reflect less visual energy (low albedo)</a:t>
            </a:r>
          </a:p>
          <a:p>
            <a:pPr marL="285750" indent="-285750">
              <a:spcBef>
                <a:spcPts val="1800"/>
              </a:spcBef>
              <a:buChar char="•"/>
            </a:pPr>
            <a:endParaRPr lang="en-GB" sz="2000" dirty="0">
              <a:solidFill>
                <a:srgbClr val="FE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65077-E627-0A80-390A-A300EA5B9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715" y="1468693"/>
            <a:ext cx="1172049" cy="4345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6DBE3-5DB5-CF29-3539-E27032EE3027}"/>
              </a:ext>
            </a:extLst>
          </p:cNvPr>
          <p:cNvSpPr txBox="1"/>
          <p:nvPr/>
        </p:nvSpPr>
        <p:spPr>
          <a:xfrm>
            <a:off x="9462408" y="5813849"/>
            <a:ext cx="3771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CNEOS Asteroid Size Estimator</a:t>
            </a:r>
          </a:p>
        </p:txBody>
      </p:sp>
    </p:spTree>
    <p:extLst>
      <p:ext uri="{BB962C8B-B14F-4D97-AF65-F5344CB8AC3E}">
        <p14:creationId xmlns:p14="http://schemas.microsoft.com/office/powerpoint/2010/main" val="1584389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C40B-3361-FDD3-7BF0-E0B91C14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Problems</a:t>
            </a:r>
            <a:r>
              <a:rPr lang="es-ES" dirty="0">
                <a:latin typeface="Arial"/>
                <a:cs typeface="Arial"/>
              </a:rPr>
              <a:t> in </a:t>
            </a:r>
            <a:r>
              <a:rPr lang="es-ES" dirty="0" err="1">
                <a:latin typeface="Arial"/>
                <a:cs typeface="Arial"/>
              </a:rPr>
              <a:t>Size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Determination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676F06-CFA9-D97E-73E4-C0E2833C9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86" y="882000"/>
            <a:ext cx="5413622" cy="5328000"/>
          </a:xfrm>
        </p:spPr>
        <p:txBody>
          <a:bodyPr/>
          <a:lstStyle/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Char char="•"/>
            </a:pPr>
            <a:r>
              <a:rPr lang="en-GB">
                <a:solidFill>
                  <a:srgbClr val="FEFFFF"/>
                </a:solidFill>
                <a:latin typeface="Arial"/>
                <a:cs typeface="Arial"/>
              </a:rPr>
              <a:t>Reflectivity (albedo) is highly variable and very much dependent on the composition of the object (taxonomy):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EFFFF"/>
                </a:solidFill>
                <a:latin typeface="Arial"/>
                <a:cs typeface="Arial"/>
              </a:rPr>
              <a:t>Carbonaceous objects are very dark (albedo smaller than 5%)</a:t>
            </a:r>
            <a:endParaRPr lang="en-GB">
              <a:solidFill>
                <a:srgbClr val="FEFFFF"/>
              </a:solidFill>
            </a:endParaRP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EFFFF"/>
                </a:solidFill>
                <a:latin typeface="Arial"/>
                <a:cs typeface="Arial"/>
              </a:rPr>
              <a:t>Silicate objects are average (albedo 15-25%)</a:t>
            </a:r>
            <a:endParaRPr lang="en-GB">
              <a:solidFill>
                <a:srgbClr val="FEFFFF"/>
              </a:solidFill>
            </a:endParaRP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EFFFF"/>
                </a:solidFill>
                <a:latin typeface="Arial"/>
                <a:cs typeface="Arial"/>
              </a:rPr>
              <a:t>Metallic objects can have high albedo (larger than 50%)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EFFFF"/>
                </a:solidFill>
                <a:latin typeface="Arial"/>
                <a:cs typeface="Arial"/>
              </a:rPr>
              <a:t>Infrared measurements can substantially help in solving that issue, although they have to be mostly performed from space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EFFFF"/>
                </a:solidFill>
                <a:latin typeface="Arial"/>
                <a:cs typeface="Arial"/>
              </a:rPr>
              <a:t>Up to 15% of the asteroids are double objects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EFFFF"/>
                </a:solidFill>
                <a:latin typeface="Arial"/>
                <a:cs typeface="Arial"/>
              </a:rPr>
              <a:t>Shapes can be largely irregular (variable </a:t>
            </a:r>
            <a:r>
              <a:rPr lang="en-GB" err="1">
                <a:solidFill>
                  <a:srgbClr val="FEFFFF"/>
                </a:solidFill>
                <a:latin typeface="Arial"/>
                <a:cs typeface="Arial"/>
              </a:rPr>
              <a:t>lighcurve</a:t>
            </a:r>
            <a:r>
              <a:rPr lang="en-GB">
                <a:solidFill>
                  <a:srgbClr val="FEFFFF"/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3" name="Picture 2" descr="A diagram of different types of light&#10;&#10;Description automatically generated">
            <a:extLst>
              <a:ext uri="{FF2B5EF4-FFF2-40B4-BE49-F238E27FC236}">
                <a16:creationId xmlns:a16="http://schemas.microsoft.com/office/drawing/2014/main" id="{3F5D87C5-C5C5-9EBD-387E-37446378A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6" r="-115" b="-166"/>
          <a:stretch/>
        </p:blipFill>
        <p:spPr>
          <a:xfrm>
            <a:off x="5727500" y="1065064"/>
            <a:ext cx="6239301" cy="5048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37949-FC53-1041-988C-10ACF2BF29DE}"/>
              </a:ext>
            </a:extLst>
          </p:cNvPr>
          <p:cNvSpPr txBox="1"/>
          <p:nvPr/>
        </p:nvSpPr>
        <p:spPr>
          <a:xfrm>
            <a:off x="5725902" y="6111788"/>
            <a:ext cx="1146468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l"/>
            <a:r>
              <a:rPr lang="en-GB" sz="80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Credit: NASA / WISE</a:t>
            </a:r>
            <a:endParaRPr lang="en-GB" sz="80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60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172F-0995-ACF6-6810-0759D747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Advertisement: </a:t>
            </a:r>
          </a:p>
        </p:txBody>
      </p:sp>
      <p:pic>
        <p:nvPicPr>
          <p:cNvPr id="1026" name="Picture 2" descr="EU-ESA Workshop on Size Determination of Potentially Hazardous Near-Earth Objects">
            <a:extLst>
              <a:ext uri="{FF2B5EF4-FFF2-40B4-BE49-F238E27FC236}">
                <a16:creationId xmlns:a16="http://schemas.microsoft.com/office/drawing/2014/main" id="{3C4661AB-1C1C-E5F5-DB8C-36578C87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6" y="1682044"/>
            <a:ext cx="8460807" cy="307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08AF7-5338-9ECD-4BE6-76961D18D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29" y="1074629"/>
            <a:ext cx="11764800" cy="2008448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November 11 – 13 2024 at ESOC (</a:t>
            </a:r>
            <a:r>
              <a:rPr lang="en-GB" sz="2400" b="1" dirty="0" err="1">
                <a:solidFill>
                  <a:schemeClr val="bg1"/>
                </a:solidFill>
              </a:rPr>
              <a:t>Damstadt</a:t>
            </a:r>
            <a:r>
              <a:rPr lang="en-GB" sz="2400" b="1" dirty="0">
                <a:solidFill>
                  <a:schemeClr val="bg1"/>
                </a:solidFill>
              </a:rPr>
              <a:t>, Germany)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EA8BE7-90BA-1AAB-9309-9DE34016D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01" y="1682044"/>
            <a:ext cx="3070454" cy="307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E44F5-782C-BF72-4C21-20CA3A773B3D}"/>
              </a:ext>
            </a:extLst>
          </p:cNvPr>
          <p:cNvSpPr txBox="1"/>
          <p:nvPr/>
        </p:nvSpPr>
        <p:spPr>
          <a:xfrm>
            <a:off x="2902732" y="5135335"/>
            <a:ext cx="692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https://indico.esa.int/event/530/</a:t>
            </a:r>
          </a:p>
        </p:txBody>
      </p:sp>
    </p:spTree>
    <p:extLst>
      <p:ext uri="{BB962C8B-B14F-4D97-AF65-F5344CB8AC3E}">
        <p14:creationId xmlns:p14="http://schemas.microsoft.com/office/powerpoint/2010/main" val="3436528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4AF0863-EE5C-A64A-54C9-08E9DB05B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66" y="980728"/>
            <a:ext cx="11664000" cy="5097600"/>
          </a:xfrm>
        </p:spPr>
        <p:txBody>
          <a:bodyPr/>
          <a:lstStyle/>
          <a:p>
            <a:pPr algn="just"/>
            <a:r>
              <a:rPr lang="en-GB" dirty="0">
                <a:solidFill>
                  <a:schemeClr val="bg1"/>
                </a:solidFill>
              </a:rPr>
              <a:t>Obtaining physical characterization observations of an NEO is extremely important not just for scientific goals, but also for planetary </a:t>
            </a:r>
            <a:r>
              <a:rPr lang="en-GB" dirty="0" err="1">
                <a:solidFill>
                  <a:schemeClr val="bg1"/>
                </a:solidFill>
              </a:rPr>
              <a:t>defense</a:t>
            </a:r>
            <a:r>
              <a:rPr lang="en-GB" dirty="0">
                <a:solidFill>
                  <a:schemeClr val="bg1"/>
                </a:solidFill>
              </a:rPr>
              <a:t> purposes.</a:t>
            </a:r>
          </a:p>
          <a:p>
            <a:pPr algn="just"/>
            <a:endParaRPr lang="en-GB" sz="600" dirty="0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Taxonomical classifications, either via </a:t>
            </a:r>
            <a:r>
              <a:rPr lang="en-GB" dirty="0" err="1">
                <a:solidFill>
                  <a:schemeClr val="bg1"/>
                </a:solidFill>
              </a:rPr>
              <a:t>color</a:t>
            </a:r>
            <a:r>
              <a:rPr lang="en-GB" dirty="0">
                <a:solidFill>
                  <a:schemeClr val="bg1"/>
                </a:solidFill>
              </a:rPr>
              <a:t> photometry or spectroscopy, provide direct evidence of the compositional properties of a possible impactor, and can indirectly constrain key parameters such as density, tensile strength that are essential to predict ground effects.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600" dirty="0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Rotational </a:t>
            </a:r>
            <a:r>
              <a:rPr lang="en-GB" dirty="0" err="1">
                <a:solidFill>
                  <a:schemeClr val="bg1"/>
                </a:solidFill>
              </a:rPr>
              <a:t>lightcurves</a:t>
            </a:r>
            <a:r>
              <a:rPr lang="en-GB" dirty="0">
                <a:solidFill>
                  <a:schemeClr val="bg1"/>
                </a:solidFill>
              </a:rPr>
              <a:t> and period determination provide shape information, and indirectly help constrain the internal strength of the object.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600" dirty="0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Infrared measurements can directly measure albedo and size of an object, possibly the most important observable quantity to assess its impact threat.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600" dirty="0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Polarimetry can indirectly determine the albedo of a body, significantly improve size and impact energy determination.</a:t>
            </a:r>
          </a:p>
          <a:p>
            <a:pPr algn="just"/>
            <a:endParaRPr lang="en-GB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C29672-4A9D-B061-6309-8CEA7E852B0A}"/>
              </a:ext>
            </a:extLst>
          </p:cNvPr>
          <p:cNvSpPr txBox="1">
            <a:spLocks/>
          </p:cNvSpPr>
          <p:nvPr/>
        </p:nvSpPr>
        <p:spPr>
          <a:xfrm>
            <a:off x="1936205" y="-411262"/>
            <a:ext cx="7992888" cy="1824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2800" b="1" cap="small">
              <a:solidFill>
                <a:schemeClr val="accent1"/>
              </a:solidFill>
              <a:ea typeface="ＭＳ Ｐゴシック" charset="-128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41BA65A-602F-31E8-7F6A-EA4F9C87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dirty="0"/>
              <a:t>Physical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106117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066" y="980728"/>
            <a:ext cx="11790403" cy="5097600"/>
          </a:xfrm>
        </p:spPr>
        <p:txBody>
          <a:bodyPr/>
          <a:lstStyle/>
          <a:p>
            <a:pPr algn="just"/>
            <a:r>
              <a:rPr lang="en-GB" dirty="0">
                <a:solidFill>
                  <a:schemeClr val="bg1"/>
                </a:solidFill>
              </a:rPr>
              <a:t>When mentioning follow-up observations we should not forget the importance of radar observations.</a:t>
            </a:r>
          </a:p>
          <a:p>
            <a:pPr algn="just"/>
            <a:endParaRPr lang="en-GB" dirty="0">
              <a:solidFill>
                <a:schemeClr val="bg1"/>
              </a:solidFill>
            </a:endParaRPr>
          </a:p>
          <a:p>
            <a:pPr algn="just"/>
            <a:endParaRPr lang="en-GB" dirty="0">
              <a:solidFill>
                <a:schemeClr val="bg1"/>
              </a:solidFill>
            </a:endParaRPr>
          </a:p>
          <a:p>
            <a:pPr algn="just"/>
            <a:endParaRPr lang="en-GB" dirty="0">
              <a:solidFill>
                <a:schemeClr val="bg1"/>
              </a:solidFill>
            </a:endParaRPr>
          </a:p>
          <a:p>
            <a:pPr algn="just"/>
            <a:endParaRPr lang="en-GB" dirty="0">
              <a:solidFill>
                <a:schemeClr val="bg1"/>
              </a:solidFill>
            </a:endParaRPr>
          </a:p>
          <a:p>
            <a:pPr algn="just"/>
            <a:endParaRPr lang="en-GB" dirty="0">
              <a:solidFill>
                <a:schemeClr val="bg1"/>
              </a:solidFill>
            </a:endParaRPr>
          </a:p>
          <a:p>
            <a:pPr algn="just"/>
            <a:endParaRPr lang="en-GB" dirty="0">
              <a:solidFill>
                <a:schemeClr val="bg1"/>
              </a:solidFill>
            </a:endParaRPr>
          </a:p>
          <a:p>
            <a:pPr algn="just"/>
            <a:endParaRPr lang="en-GB" dirty="0">
              <a:solidFill>
                <a:schemeClr val="bg1"/>
              </a:solidFill>
            </a:endParaRPr>
          </a:p>
          <a:p>
            <a:pPr algn="just"/>
            <a:endParaRPr lang="en-GB" dirty="0">
              <a:solidFill>
                <a:schemeClr val="bg1"/>
              </a:solidFill>
            </a:endParaRPr>
          </a:p>
          <a:p>
            <a:pPr algn="just"/>
            <a:r>
              <a:rPr lang="en-GB" dirty="0">
                <a:solidFill>
                  <a:schemeClr val="bg1"/>
                </a:solidFill>
              </a:rPr>
              <a:t>With the loss of Arecibo, the NASA DNS facilities are now the main providers of NEA radar detections and range / doppler astrometry.</a:t>
            </a:r>
          </a:p>
          <a:p>
            <a:pPr algn="just"/>
            <a:endParaRPr lang="en-GB" sz="600" dirty="0">
              <a:solidFill>
                <a:schemeClr val="bg1"/>
              </a:solidFill>
            </a:endParaRPr>
          </a:p>
          <a:p>
            <a:pPr algn="just"/>
            <a:r>
              <a:rPr lang="en-GB" dirty="0">
                <a:solidFill>
                  <a:schemeClr val="bg1"/>
                </a:solidFill>
              </a:rPr>
              <a:t>The use of bistatic configurations, receiving with other large aperture antennas (e.g. Green Bank) is now getting more common, and allows for additional observational opportunities.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36205" y="-411262"/>
            <a:ext cx="7992888" cy="1824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2800" b="1" cap="small">
              <a:solidFill>
                <a:schemeClr val="accent1"/>
              </a:solidFill>
              <a:ea typeface="ＭＳ Ｐゴシック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Radar follow-up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AD492-AC6A-7493-946D-BF1F32B30175}"/>
              </a:ext>
            </a:extLst>
          </p:cNvPr>
          <p:cNvSpPr txBox="1"/>
          <p:nvPr/>
        </p:nvSpPr>
        <p:spPr>
          <a:xfrm>
            <a:off x="516257" y="4115985"/>
            <a:ext cx="3703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solidFill>
                  <a:schemeClr val="accent1"/>
                </a:solidFill>
              </a:rPr>
              <a:t>H. </a:t>
            </a:r>
            <a:r>
              <a:rPr lang="en-GB" sz="800" i="1" dirty="0" err="1">
                <a:solidFill>
                  <a:schemeClr val="accent1"/>
                </a:solidFill>
              </a:rPr>
              <a:t>Schweiker</a:t>
            </a:r>
            <a:r>
              <a:rPr lang="en-GB" sz="800" i="1" dirty="0">
                <a:solidFill>
                  <a:schemeClr val="accent1"/>
                </a:solidFill>
              </a:rPr>
              <a:t> / WIYN / NOAO / AURA / NSF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FFC26D8-9F31-2A07-BB0C-400B6F4A4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83" y="1495891"/>
            <a:ext cx="3304229" cy="262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2C9DE25-F12B-3D72-2EA6-DF3247694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215" y="1495891"/>
            <a:ext cx="2742568" cy="262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6D5492E-A020-2C44-21F9-47A067741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738" y="1495891"/>
            <a:ext cx="2620094" cy="262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F114C-B364-92A7-7ED4-AC1FD5EEAA23}"/>
              </a:ext>
            </a:extLst>
          </p:cNvPr>
          <p:cNvSpPr txBox="1"/>
          <p:nvPr/>
        </p:nvSpPr>
        <p:spPr>
          <a:xfrm>
            <a:off x="9792958" y="4115985"/>
            <a:ext cx="1153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solidFill>
                  <a:schemeClr val="accent1"/>
                </a:solidFill>
              </a:rPr>
              <a:t>NRAO / AUI / NSF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49560-4C8F-602D-BED6-DCA9904085DC}"/>
              </a:ext>
            </a:extLst>
          </p:cNvPr>
          <p:cNvSpPr txBox="1"/>
          <p:nvPr/>
        </p:nvSpPr>
        <p:spPr>
          <a:xfrm>
            <a:off x="7214938" y="4115985"/>
            <a:ext cx="7918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solidFill>
                  <a:schemeClr val="accent1"/>
                </a:solidFill>
              </a:rPr>
              <a:t>NASA / JPL</a:t>
            </a:r>
          </a:p>
        </p:txBody>
      </p:sp>
    </p:spTree>
    <p:extLst>
      <p:ext uri="{BB962C8B-B14F-4D97-AF65-F5344CB8AC3E}">
        <p14:creationId xmlns:p14="http://schemas.microsoft.com/office/powerpoint/2010/main" val="4033910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Three Pillars Of ESA Planetary Defence">
            <a:extLst>
              <a:ext uri="{FF2B5EF4-FFF2-40B4-BE49-F238E27FC236}">
                <a16:creationId xmlns:a16="http://schemas.microsoft.com/office/drawing/2014/main" id="{6E19D36E-9DDF-4F49-94F6-C9F5FBD7DC5C}"/>
              </a:ext>
            </a:extLst>
          </p:cNvPr>
          <p:cNvSpPr txBox="1">
            <a:spLocks/>
          </p:cNvSpPr>
          <p:nvPr/>
        </p:nvSpPr>
        <p:spPr>
          <a:xfrm>
            <a:off x="299627" y="241875"/>
            <a:ext cx="9214853" cy="521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ESA’s</a:t>
            </a:r>
            <a:r>
              <a:rPr lang="de-DE" dirty="0"/>
              <a:t> Planetary Defence Plans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Future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52A7BDF-7070-47A4-BCE2-4547B004D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39" y="1086963"/>
            <a:ext cx="3364376" cy="2708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BA80B1F-8B58-4B9A-A285-8AE1B63F3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65" y="3360611"/>
            <a:ext cx="4497232" cy="176825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etect">
            <a:extLst>
              <a:ext uri="{FF2B5EF4-FFF2-40B4-BE49-F238E27FC236}">
                <a16:creationId xmlns:a16="http://schemas.microsoft.com/office/drawing/2014/main" id="{60BA0B37-DDE9-4B3A-92F7-7E802EA3D034}"/>
              </a:ext>
            </a:extLst>
          </p:cNvPr>
          <p:cNvSpPr txBox="1"/>
          <p:nvPr/>
        </p:nvSpPr>
        <p:spPr>
          <a:xfrm>
            <a:off x="550513" y="3883260"/>
            <a:ext cx="212590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/>
            <a:r>
              <a:rPr lang="en-GB" sz="2000" b="1" dirty="0"/>
              <a:t>Closing </a:t>
            </a:r>
          </a:p>
          <a:p>
            <a:pPr algn="ctr"/>
            <a:r>
              <a:rPr lang="en-GB" sz="2000" b="1" dirty="0"/>
              <a:t>observational </a:t>
            </a:r>
          </a:p>
          <a:p>
            <a:pPr algn="ctr"/>
            <a:r>
              <a:rPr lang="en-GB" sz="2000" b="1" dirty="0"/>
              <a:t>gaps</a:t>
            </a:r>
          </a:p>
        </p:txBody>
      </p:sp>
      <p:sp>
        <p:nvSpPr>
          <p:cNvPr id="8" name="Assess">
            <a:extLst>
              <a:ext uri="{FF2B5EF4-FFF2-40B4-BE49-F238E27FC236}">
                <a16:creationId xmlns:a16="http://schemas.microsoft.com/office/drawing/2014/main" id="{BAF7AABA-BC6D-4D04-A282-40B2E0B52934}"/>
              </a:ext>
            </a:extLst>
          </p:cNvPr>
          <p:cNvSpPr txBox="1"/>
          <p:nvPr/>
        </p:nvSpPr>
        <p:spPr>
          <a:xfrm>
            <a:off x="3469152" y="5128867"/>
            <a:ext cx="336662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/>
            <a:r>
              <a:rPr lang="en-GB" sz="2000" b="1" dirty="0"/>
              <a:t>Enhancement and </a:t>
            </a:r>
          </a:p>
          <a:p>
            <a:pPr algn="ctr"/>
            <a:r>
              <a:rPr lang="en-GB" sz="2000" b="1" dirty="0"/>
              <a:t>upgrade of capabilities</a:t>
            </a:r>
            <a:endParaRPr sz="2000" b="1" dirty="0"/>
          </a:p>
        </p:txBody>
      </p:sp>
      <p:sp>
        <p:nvSpPr>
          <p:cNvPr id="9" name="Mitigate">
            <a:extLst>
              <a:ext uri="{FF2B5EF4-FFF2-40B4-BE49-F238E27FC236}">
                <a16:creationId xmlns:a16="http://schemas.microsoft.com/office/drawing/2014/main" id="{136803A5-51E2-4A0E-87D5-472FC1E70F41}"/>
              </a:ext>
            </a:extLst>
          </p:cNvPr>
          <p:cNvSpPr txBox="1"/>
          <p:nvPr/>
        </p:nvSpPr>
        <p:spPr>
          <a:xfrm>
            <a:off x="7719178" y="2711305"/>
            <a:ext cx="43220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/>
            <a:r>
              <a:rPr lang="en-GB" sz="2000" b="1" dirty="0"/>
              <a:t>Strengthen international </a:t>
            </a:r>
          </a:p>
          <a:p>
            <a:pPr algn="ctr"/>
            <a:r>
              <a:rPr lang="en-GB" sz="2000" b="1" dirty="0"/>
              <a:t>collaboration and networking</a:t>
            </a:r>
          </a:p>
        </p:txBody>
      </p:sp>
      <p:pic>
        <p:nvPicPr>
          <p:cNvPr id="10" name="Screenshot 2021-10-07 at 13.30.10.png" descr="Screenshot 2021-10-07 at 13.30.10.png">
            <a:extLst>
              <a:ext uri="{FF2B5EF4-FFF2-40B4-BE49-F238E27FC236}">
                <a16:creationId xmlns:a16="http://schemas.microsoft.com/office/drawing/2014/main" id="{1A3CA01A-1FEC-4FB4-A956-00AA2BE2E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8665" y="1134399"/>
            <a:ext cx="4120359" cy="150267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8B648-9EA0-1A24-4C8D-E0C0AAE6ECA3}"/>
              </a:ext>
            </a:extLst>
          </p:cNvPr>
          <p:cNvSpPr txBox="1"/>
          <p:nvPr/>
        </p:nvSpPr>
        <p:spPr>
          <a:xfrm>
            <a:off x="4707089" y="4591147"/>
            <a:ext cx="3022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 err="1"/>
              <a:t>Informationen</a:t>
            </a:r>
            <a:r>
              <a:rPr lang="en-GB" sz="1600" dirty="0"/>
              <a:t> </a:t>
            </a:r>
            <a:r>
              <a:rPr lang="en-GB" sz="1600" dirty="0" err="1"/>
              <a:t>bereitstellen</a:t>
            </a:r>
            <a:endParaRPr lang="en-GB" sz="1600" dirty="0"/>
          </a:p>
          <a:p>
            <a:pPr algn="ctr"/>
            <a:r>
              <a:rPr lang="en-GB" sz="1600" dirty="0"/>
              <a:t>“Information Provision”</a:t>
            </a:r>
          </a:p>
          <a:p>
            <a:pPr algn="ctr"/>
            <a:endParaRPr lang="en-GB" sz="1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53ECD5-03CC-884A-EFD2-64045662C9DA}"/>
              </a:ext>
            </a:extLst>
          </p:cNvPr>
          <p:cNvGrpSpPr/>
          <p:nvPr/>
        </p:nvGrpSpPr>
        <p:grpSpPr>
          <a:xfrm>
            <a:off x="8591571" y="3817306"/>
            <a:ext cx="2713832" cy="1866659"/>
            <a:chOff x="6939733" y="1002940"/>
            <a:chExt cx="2035374" cy="13999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820195-AC91-321F-27BB-56C8627C7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9733" y="1002940"/>
              <a:ext cx="1108951" cy="9536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E7ACE4-AF66-8962-4CCE-D887C81A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90188" y="1044330"/>
              <a:ext cx="1084919" cy="569524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6D224A5-891C-C8F1-392E-400462B4B5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1915" y="1859577"/>
              <a:ext cx="73020" cy="408416"/>
            </a:xfrm>
            <a:prstGeom prst="straightConnector1">
              <a:avLst/>
            </a:prstGeom>
            <a:noFill/>
            <a:ln w="15875" cap="flat">
              <a:solidFill>
                <a:srgbClr val="1193DA"/>
              </a:solidFill>
              <a:prstDash val="sysDash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B14409-D6E6-0530-2847-656276D1B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9733" y="2059591"/>
              <a:ext cx="1200956" cy="343343"/>
            </a:xfrm>
            <a:prstGeom prst="rect">
              <a:avLst/>
            </a:prstGeom>
          </p:spPr>
        </p:pic>
      </p:grpSp>
      <p:sp>
        <p:nvSpPr>
          <p:cNvPr id="15" name="Assess">
            <a:extLst>
              <a:ext uri="{FF2B5EF4-FFF2-40B4-BE49-F238E27FC236}">
                <a16:creationId xmlns:a16="http://schemas.microsoft.com/office/drawing/2014/main" id="{30444047-B712-8C58-80FE-B7A6F1C93FCB}"/>
              </a:ext>
            </a:extLst>
          </p:cNvPr>
          <p:cNvSpPr txBox="1"/>
          <p:nvPr/>
        </p:nvSpPr>
        <p:spPr>
          <a:xfrm>
            <a:off x="7563186" y="5641313"/>
            <a:ext cx="445346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/>
            <a:r>
              <a:rPr lang="en-GB" sz="2000" b="1" dirty="0"/>
              <a:t>Fast Asteroid Reconnaissance </a:t>
            </a:r>
          </a:p>
          <a:p>
            <a:pPr algn="ctr"/>
            <a:r>
              <a:rPr lang="en-GB" sz="2000" b="1" dirty="0"/>
              <a:t>and deflection</a:t>
            </a:r>
            <a:endParaRPr sz="2000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C23A349-E908-048D-4402-073F2A29A46F}"/>
              </a:ext>
            </a:extLst>
          </p:cNvPr>
          <p:cNvSpPr/>
          <p:nvPr/>
        </p:nvSpPr>
        <p:spPr>
          <a:xfrm>
            <a:off x="184145" y="1005630"/>
            <a:ext cx="3837069" cy="4083274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1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32CCE-9A94-4F5D-9D5A-C399FE4F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NEOMIR (2032+)</a:t>
            </a:r>
          </a:p>
        </p:txBody>
      </p:sp>
      <p:pic>
        <p:nvPicPr>
          <p:cNvPr id="3" name="Content Placeholder 5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C64014D4-102B-4D13-8172-4DC776401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9" b="16501"/>
          <a:stretch/>
        </p:blipFill>
        <p:spPr>
          <a:xfrm>
            <a:off x="234930" y="788719"/>
            <a:ext cx="10724012" cy="564615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20ADE47-3BB9-3B03-7B43-F172FD10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736" y="998921"/>
            <a:ext cx="2959905" cy="28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68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63399-46E1-0274-24A0-83C4ACEB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163" y="145904"/>
            <a:ext cx="8330161" cy="553998"/>
          </a:xfrm>
        </p:spPr>
        <p:txBody>
          <a:bodyPr/>
          <a:lstStyle/>
          <a:p>
            <a:r>
              <a:rPr lang="en-GB" dirty="0"/>
              <a:t>Information Provision – Public Tools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69192DF-35D9-BD43-3810-E094A194AB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62" y="126879"/>
            <a:ext cx="2033233" cy="799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76738-76C7-845E-5552-30EB0B08E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735" y="908221"/>
            <a:ext cx="7461676" cy="5483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3DDA75-A9EE-484F-BD7F-BAE76CEB2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705" y="926322"/>
            <a:ext cx="6104400" cy="3800327"/>
          </a:xfrm>
          <a:prstGeom prst="rect">
            <a:avLst/>
          </a:prstGeom>
        </p:spPr>
      </p:pic>
      <p:pic>
        <p:nvPicPr>
          <p:cNvPr id="9" name="2023-06-30_11h54_00">
            <a:hlinkClick r:id="" action="ppaction://media"/>
            <a:extLst>
              <a:ext uri="{FF2B5EF4-FFF2-40B4-BE49-F238E27FC236}">
                <a16:creationId xmlns:a16="http://schemas.microsoft.com/office/drawing/2014/main" id="{60A1FECB-AD14-E836-44BA-07E3972037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932" y="926322"/>
            <a:ext cx="5377339" cy="5273358"/>
          </a:xfrm>
          <a:prstGeom prst="rect">
            <a:avLst/>
          </a:prstGeom>
        </p:spPr>
      </p:pic>
      <p:pic>
        <p:nvPicPr>
          <p:cNvPr id="3074" name="Picture 2" descr="Visualisation of the relative position of an asteroid and Earth over a period of 34 years, producing a nice repeating pattern">
            <a:extLst>
              <a:ext uri="{FF2B5EF4-FFF2-40B4-BE49-F238E27FC236}">
                <a16:creationId xmlns:a16="http://schemas.microsoft.com/office/drawing/2014/main" id="{90AE597D-5E90-2095-597A-1E9127FC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808" y="2344853"/>
            <a:ext cx="6382297" cy="40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83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B859B2-3712-4610-AE3B-5590BF46A79E}"/>
              </a:ext>
            </a:extLst>
          </p:cNvPr>
          <p:cNvSpPr txBox="1"/>
          <p:nvPr/>
        </p:nvSpPr>
        <p:spPr>
          <a:xfrm>
            <a:off x="3569516" y="1442727"/>
            <a:ext cx="3414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chemeClr val="bg1">
                    <a:lumMod val="95000"/>
                  </a:schemeClr>
                </a:solidFill>
              </a:rPr>
              <a:t>Thank You!</a:t>
            </a:r>
            <a:endParaRPr lang="en-GB" sz="4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E0424-437D-44BC-8D5E-CFF7CE71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92" y="3083471"/>
            <a:ext cx="2541494" cy="2541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5ED9F-4CD2-4CE3-94D8-F8B2581E6E6F}"/>
              </a:ext>
            </a:extLst>
          </p:cNvPr>
          <p:cNvSpPr txBox="1"/>
          <p:nvPr/>
        </p:nvSpPr>
        <p:spPr>
          <a:xfrm>
            <a:off x="3896145" y="2599765"/>
            <a:ext cx="34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bg1">
                    <a:lumMod val="95000"/>
                  </a:schemeClr>
                </a:solidFill>
              </a:rPr>
              <a:t>https://neo.ssa.esa.int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C07BD-D904-A33A-14BD-D18B174BA6DF}"/>
              </a:ext>
            </a:extLst>
          </p:cNvPr>
          <p:cNvSpPr txBox="1"/>
          <p:nvPr/>
        </p:nvSpPr>
        <p:spPr>
          <a:xfrm>
            <a:off x="9770723" y="2784431"/>
            <a:ext cx="20359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to: </a:t>
            </a:r>
          </a:p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Micheli, Dora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Föhring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Luca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Francisco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Ocaña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Rainer Kresken</a:t>
            </a:r>
          </a:p>
        </p:txBody>
      </p:sp>
    </p:spTree>
    <p:extLst>
      <p:ext uri="{BB962C8B-B14F-4D97-AF65-F5344CB8AC3E}">
        <p14:creationId xmlns:p14="http://schemas.microsoft.com/office/powerpoint/2010/main" val="3058488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C8184-C1DF-9BDA-890D-E8763F984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Potentially Hazardous Asteroids/Objects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44C8C-32D1-B90C-3582-A2264E440672}"/>
              </a:ext>
            </a:extLst>
          </p:cNvPr>
          <p:cNvSpPr txBox="1"/>
          <p:nvPr/>
        </p:nvSpPr>
        <p:spPr>
          <a:xfrm>
            <a:off x="138589" y="1175657"/>
            <a:ext cx="57912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Objects with a potential to cause large scale destruction on Earth 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Defined with a maximum absolute Magnitude H of 22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Sizes of ~140 m diameter and more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Trajectories approaching Earth Orbit to 0.05 au or less</a:t>
            </a:r>
          </a:p>
          <a:p>
            <a:pPr marL="342900" indent="-342900">
              <a:buFontTx/>
              <a:buChar char="-"/>
            </a:pPr>
            <a:endParaRPr lang="en-GB" sz="2400" dirty="0"/>
          </a:p>
          <a:p>
            <a:pPr marL="342900" indent="-342900">
              <a:buFontTx/>
              <a:buChar char="-"/>
            </a:pPr>
            <a:endParaRPr lang="en-GB" sz="2400" dirty="0"/>
          </a:p>
          <a:p>
            <a:pPr marL="342900" indent="-342900">
              <a:buFontTx/>
              <a:buChar char="-"/>
            </a:pPr>
            <a:r>
              <a:rPr lang="en-GB" sz="2400" dirty="0"/>
              <a:t>Threatening to Infrastructure on more local scales already from ~30 m diameter!</a:t>
            </a:r>
            <a:endParaRPr lang="en-GB" sz="2800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A7B965F-31E3-B9EA-70F9-7AC3795B1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78" y="1111443"/>
            <a:ext cx="3797621" cy="379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68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7E98-C583-7B07-92F5-479CDC0B5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latin typeface="Arial"/>
                <a:cs typeface="Arial"/>
              </a:rPr>
              <a:t>GROUPS OF NEOs</a:t>
            </a:r>
            <a:endParaRPr lang="en-GB">
              <a:latin typeface="Arial"/>
              <a:cs typeface="Arial"/>
            </a:endParaRPr>
          </a:p>
        </p:txBody>
      </p:sp>
      <p:pic>
        <p:nvPicPr>
          <p:cNvPr id="1026" name="Picture 2" descr="NEA Orbit Types">
            <a:extLst>
              <a:ext uri="{FF2B5EF4-FFF2-40B4-BE49-F238E27FC236}">
                <a16:creationId xmlns:a16="http://schemas.microsoft.com/office/drawing/2014/main" id="{440F8C5E-241F-301B-05AF-2718E6E23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0" t="-2857" r="-2163"/>
          <a:stretch/>
        </p:blipFill>
        <p:spPr bwMode="auto">
          <a:xfrm>
            <a:off x="2119137" y="1054664"/>
            <a:ext cx="7744155" cy="5142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75F018-9604-ECB6-3C72-695BBEFA9613}"/>
              </a:ext>
            </a:extLst>
          </p:cNvPr>
          <p:cNvSpPr txBox="1"/>
          <p:nvPr/>
        </p:nvSpPr>
        <p:spPr>
          <a:xfrm>
            <a:off x="8686608" y="6192495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Credit: NASA / CNEOS</a:t>
            </a:r>
          </a:p>
        </p:txBody>
      </p:sp>
    </p:spTree>
    <p:extLst>
      <p:ext uri="{BB962C8B-B14F-4D97-AF65-F5344CB8AC3E}">
        <p14:creationId xmlns:p14="http://schemas.microsoft.com/office/powerpoint/2010/main" val="3208699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690EF-2EDA-4D79-A281-F20F1C3B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Das ESA Planetary Defence Office</a:t>
            </a:r>
          </a:p>
        </p:txBody>
      </p:sp>
      <p:grpSp>
        <p:nvGrpSpPr>
          <p:cNvPr id="3" name="PDO Visual Identity.pdf">
            <a:extLst>
              <a:ext uri="{FF2B5EF4-FFF2-40B4-BE49-F238E27FC236}">
                <a16:creationId xmlns:a16="http://schemas.microsoft.com/office/drawing/2014/main" id="{C7CC5820-4E53-4B1A-86FF-D96E1192AAC1}"/>
              </a:ext>
            </a:extLst>
          </p:cNvPr>
          <p:cNvGrpSpPr/>
          <p:nvPr/>
        </p:nvGrpSpPr>
        <p:grpSpPr>
          <a:xfrm>
            <a:off x="-100767" y="869454"/>
            <a:ext cx="5180298" cy="5222897"/>
            <a:chOff x="0" y="0"/>
            <a:chExt cx="4092388" cy="4130488"/>
          </a:xfrm>
        </p:grpSpPr>
        <p:pic>
          <p:nvPicPr>
            <p:cNvPr id="4" name="PDO Visual Identity.pdf" descr="PDO Visual Identity.pdf">
              <a:extLst>
                <a:ext uri="{FF2B5EF4-FFF2-40B4-BE49-F238E27FC236}">
                  <a16:creationId xmlns:a16="http://schemas.microsoft.com/office/drawing/2014/main" id="{D84F6079-C332-4BE0-A52B-5CE0854D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200" y="203200"/>
              <a:ext cx="3685989" cy="36859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PDO Visual Identity.pdf" descr="PDO Visual Identity.pdf">
              <a:extLst>
                <a:ext uri="{FF2B5EF4-FFF2-40B4-BE49-F238E27FC236}">
                  <a16:creationId xmlns:a16="http://schemas.microsoft.com/office/drawing/2014/main" id="{0D2C5676-5054-4ED2-9858-8A152006BED5}"/>
                </a:ext>
              </a:extLst>
            </p:cNvPr>
            <p:cNvPicPr>
              <a:picLocks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4092389" cy="4130489"/>
            </a:xfrm>
            <a:prstGeom prst="rect">
              <a:avLst/>
            </a:prstGeom>
            <a:effectLst/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EF595AF-EB08-4CE3-8655-CAB75711D44B}"/>
              </a:ext>
            </a:extLst>
          </p:cNvPr>
          <p:cNvSpPr txBox="1">
            <a:spLocks/>
          </p:cNvSpPr>
          <p:nvPr/>
        </p:nvSpPr>
        <p:spPr>
          <a:xfrm>
            <a:off x="3799646" y="6073524"/>
            <a:ext cx="3224580" cy="400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FFFF00"/>
                </a:solidFill>
              </a:rPr>
              <a:t>This is our logo</a:t>
            </a:r>
            <a:endParaRPr lang="en-NL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E45068-4B1D-480D-B5E6-0CFD89FEA850}"/>
              </a:ext>
            </a:extLst>
          </p:cNvPr>
          <p:cNvCxnSpPr>
            <a:cxnSpLocks/>
          </p:cNvCxnSpPr>
          <p:nvPr/>
        </p:nvCxnSpPr>
        <p:spPr>
          <a:xfrm flipH="1" flipV="1">
            <a:off x="3241768" y="5973163"/>
            <a:ext cx="364318" cy="2203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9C4E51-7561-49D7-BA15-F16A05D33D4A}"/>
              </a:ext>
            </a:extLst>
          </p:cNvPr>
          <p:cNvSpPr txBox="1"/>
          <p:nvPr/>
        </p:nvSpPr>
        <p:spPr>
          <a:xfrm>
            <a:off x="5071148" y="1126395"/>
            <a:ext cx="69977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70C0"/>
                </a:solidFill>
              </a:rPr>
              <a:t>“The goal of Space Safety is [] </a:t>
            </a:r>
            <a:r>
              <a:rPr lang="en-GB" sz="2400" b="1" i="1" dirty="0">
                <a:solidFill>
                  <a:srgbClr val="0070C0"/>
                </a:solidFill>
              </a:rPr>
              <a:t>the protection of our planet, humanity and assets in space and on Earth from dangers originating in Space”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8C2E20-5AC6-7FFA-4604-38D1AB0C4166}"/>
              </a:ext>
            </a:extLst>
          </p:cNvPr>
          <p:cNvSpPr txBox="1"/>
          <p:nvPr/>
        </p:nvSpPr>
        <p:spPr>
          <a:xfrm>
            <a:off x="4983933" y="2889862"/>
            <a:ext cx="70849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i="1" kern="0" dirty="0"/>
              <a:t>Detection</a:t>
            </a:r>
            <a:r>
              <a:rPr lang="en-US" sz="2400" b="0" kern="0" dirty="0"/>
              <a:t> of Near-Earth Objects, determining their dynamic and physical properties</a:t>
            </a:r>
            <a:endParaRPr lang="en-US" sz="2400" kern="0" dirty="0"/>
          </a:p>
          <a:p>
            <a:pPr marL="285750" indent="-285750">
              <a:buFontTx/>
              <a:buChar char="-"/>
            </a:pPr>
            <a:r>
              <a:rPr lang="en-US" sz="2400" b="1" i="1" kern="0" dirty="0"/>
              <a:t>Assessment</a:t>
            </a:r>
            <a:r>
              <a:rPr lang="en-US" sz="2400" b="0" kern="0" dirty="0"/>
              <a:t> and prediction of impact risk, warning decision makers and disaster relief forces in case of threats</a:t>
            </a:r>
          </a:p>
          <a:p>
            <a:pPr marL="285750" indent="-285750">
              <a:buFontTx/>
              <a:buChar char="-"/>
            </a:pPr>
            <a:r>
              <a:rPr lang="en-US" sz="2400" b="0" kern="0" dirty="0"/>
              <a:t>Risk </a:t>
            </a:r>
            <a:r>
              <a:rPr lang="en-US" sz="2400" b="1" i="1" kern="0" dirty="0"/>
              <a:t>mitigation</a:t>
            </a:r>
            <a:r>
              <a:rPr lang="en-US" sz="2400" b="0" kern="0" dirty="0"/>
              <a:t> through potential reconnaissance and/or deflection missions</a:t>
            </a:r>
          </a:p>
        </p:txBody>
      </p:sp>
    </p:spTree>
    <p:extLst>
      <p:ext uri="{BB962C8B-B14F-4D97-AF65-F5344CB8AC3E}">
        <p14:creationId xmlns:p14="http://schemas.microsoft.com/office/powerpoint/2010/main" val="264256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0714209-A036-4892-8004-D76C8ACB3E3E}"/>
              </a:ext>
            </a:extLst>
          </p:cNvPr>
          <p:cNvSpPr txBox="1">
            <a:spLocks/>
          </p:cNvSpPr>
          <p:nvPr/>
        </p:nvSpPr>
        <p:spPr>
          <a:xfrm>
            <a:off x="300831" y="104775"/>
            <a:ext cx="9659938" cy="808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Headquarter: The</a:t>
            </a:r>
            <a:r>
              <a:rPr lang="en-NL" dirty="0"/>
              <a:t> NEO Coordination Centre</a:t>
            </a:r>
            <a:r>
              <a:rPr lang="en-GB" dirty="0"/>
              <a:t> (NEOCC)</a:t>
            </a:r>
            <a:endParaRPr lang="en-NL" dirty="0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7FD30E0D-8288-43C5-8304-B25890F00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2" y="3635747"/>
            <a:ext cx="26665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SSA-NEO Coordination Centre: ‘Building 18’ at ESRIN, hosts ~10 people</a:t>
            </a:r>
            <a:endParaRPr lang="en-US" sz="1200" baseline="30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en-US" sz="1200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9BCBC3F-D579-4AE8-B1D1-941DD0AF5C13}"/>
              </a:ext>
            </a:extLst>
          </p:cNvPr>
          <p:cNvSpPr txBox="1">
            <a:spLocks/>
          </p:cNvSpPr>
          <p:nvPr/>
        </p:nvSpPr>
        <p:spPr>
          <a:xfrm>
            <a:off x="159756" y="913289"/>
            <a:ext cx="10924803" cy="9124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Located at ESRIN in Frascati (some colleagues also in other ESA establishments)</a:t>
            </a:r>
            <a:endParaRPr lang="en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F166A-DC71-4373-B16E-A5DF82976343}"/>
              </a:ext>
            </a:extLst>
          </p:cNvPr>
          <p:cNvSpPr txBox="1"/>
          <p:nvPr/>
        </p:nvSpPr>
        <p:spPr>
          <a:xfrm>
            <a:off x="10722658" y="6243302"/>
            <a:ext cx="134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900" dirty="0"/>
              <a:t>Images: ESA/NEOCC</a:t>
            </a:r>
          </a:p>
        </p:txBody>
      </p:sp>
      <p:pic>
        <p:nvPicPr>
          <p:cNvPr id="2" name="Picture 1" descr="A room with computers and chairs&#10;&#10;Description automatically generated">
            <a:extLst>
              <a:ext uri="{FF2B5EF4-FFF2-40B4-BE49-F238E27FC236}">
                <a16:creationId xmlns:a16="http://schemas.microsoft.com/office/drawing/2014/main" id="{9D4FE2AC-D8C8-93E0-79BF-F450C6F47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74" y="1965883"/>
            <a:ext cx="5438342" cy="4078757"/>
          </a:xfrm>
          <a:prstGeom prst="rect">
            <a:avLst/>
          </a:prstGeom>
        </p:spPr>
      </p:pic>
      <p:pic>
        <p:nvPicPr>
          <p:cNvPr id="3" name="Picture 2" descr="A street with cars parked on it&#10;&#10;Description automatically generated">
            <a:extLst>
              <a:ext uri="{FF2B5EF4-FFF2-40B4-BE49-F238E27FC236}">
                <a16:creationId xmlns:a16="http://schemas.microsoft.com/office/drawing/2014/main" id="{5A371586-D183-837C-8A4A-FBA49A608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11" y="1965884"/>
            <a:ext cx="3075982" cy="410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3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C1F5-449A-AB62-3F22-CEE97CA7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…and distributed across Europe</a:t>
            </a:r>
          </a:p>
        </p:txBody>
      </p:sp>
      <p:pic>
        <p:nvPicPr>
          <p:cNvPr id="3074" name="Picture 2" descr="Besichtigung des European Space Operation Centre (ESOC) — DPG">
            <a:extLst>
              <a:ext uri="{FF2B5EF4-FFF2-40B4-BE49-F238E27FC236}">
                <a16:creationId xmlns:a16="http://schemas.microsoft.com/office/drawing/2014/main" id="{26388BFD-D8F4-2A14-32A2-57041A969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0" y="1899027"/>
            <a:ext cx="3681467" cy="27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Space Week shows the social importance of space for enthusiasts as well  as professionals - Innovation Origins">
            <a:extLst>
              <a:ext uri="{FF2B5EF4-FFF2-40B4-BE49-F238E27FC236}">
                <a16:creationId xmlns:a16="http://schemas.microsoft.com/office/drawing/2014/main" id="{98A9670C-8E05-D8DA-D6BB-6FBD467C5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70" y="1899137"/>
            <a:ext cx="3878665" cy="274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SA - Overview">
            <a:extLst>
              <a:ext uri="{FF2B5EF4-FFF2-40B4-BE49-F238E27FC236}">
                <a16:creationId xmlns:a16="http://schemas.microsoft.com/office/drawing/2014/main" id="{A97526DA-74BA-AF53-ECA7-6398A7554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30" y="1899136"/>
            <a:ext cx="4082310" cy="271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0F42CA-9E3D-695B-35DF-62D4489FE45B}"/>
              </a:ext>
            </a:extLst>
          </p:cNvPr>
          <p:cNvSpPr txBox="1"/>
          <p:nvPr/>
        </p:nvSpPr>
        <p:spPr>
          <a:xfrm>
            <a:off x="699956" y="4711388"/>
            <a:ext cx="2733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ESOC (Germany)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BE5AB-FCC2-6269-907B-EA3AEF409CAD}"/>
              </a:ext>
            </a:extLst>
          </p:cNvPr>
          <p:cNvSpPr txBox="1"/>
          <p:nvPr/>
        </p:nvSpPr>
        <p:spPr>
          <a:xfrm>
            <a:off x="4746093" y="4705025"/>
            <a:ext cx="2733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ESTEC (Netherlands)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46ADB-49CA-C5BC-53D1-F3747632C250}"/>
              </a:ext>
            </a:extLst>
          </p:cNvPr>
          <p:cNvSpPr txBox="1"/>
          <p:nvPr/>
        </p:nvSpPr>
        <p:spPr>
          <a:xfrm>
            <a:off x="8673109" y="4711388"/>
            <a:ext cx="2733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ESAC    (Spain)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2E295-7906-C4A5-E7B9-6EFD7BE79FC6}"/>
              </a:ext>
            </a:extLst>
          </p:cNvPr>
          <p:cNvSpPr txBox="1"/>
          <p:nvPr/>
        </p:nvSpPr>
        <p:spPr>
          <a:xfrm>
            <a:off x="1953489" y="1062745"/>
            <a:ext cx="831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sz="2400" b="1" dirty="0">
                <a:solidFill>
                  <a:schemeClr val="tx1">
                    <a:lumMod val="95000"/>
                  </a:schemeClr>
                </a:solidFill>
              </a:rPr>
              <a:t>16 People plus support from other ESA units</a:t>
            </a:r>
            <a:endParaRPr lang="en-NL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16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Three Pillars Of ESA Planetary Defence">
            <a:extLst>
              <a:ext uri="{FF2B5EF4-FFF2-40B4-BE49-F238E27FC236}">
                <a16:creationId xmlns:a16="http://schemas.microsoft.com/office/drawing/2014/main" id="{6E19D36E-9DDF-4F49-94F6-C9F5FBD7DC5C}"/>
              </a:ext>
            </a:extLst>
          </p:cNvPr>
          <p:cNvSpPr txBox="1">
            <a:spLocks/>
          </p:cNvSpPr>
          <p:nvPr/>
        </p:nvSpPr>
        <p:spPr>
          <a:xfrm>
            <a:off x="299627" y="241875"/>
            <a:ext cx="10089220" cy="521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Planetary Defence </a:t>
            </a:r>
            <a:r>
              <a:rPr lang="de-DE" err="1"/>
              <a:t>workflow</a:t>
            </a:r>
            <a:r>
              <a:rPr lang="de-DE"/>
              <a:t> in a </a:t>
            </a:r>
            <a:r>
              <a:rPr lang="de-DE" err="1"/>
              <a:t>nutshell</a:t>
            </a:r>
            <a:endParaRPr lang="de-D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52A7BDF-7070-47A4-BCE2-4547B004D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31" y="1027588"/>
            <a:ext cx="3364376" cy="2708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BA80B1F-8B58-4B9A-A285-8AE1B63F3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65" y="3360611"/>
            <a:ext cx="4497232" cy="176825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etect">
            <a:extLst>
              <a:ext uri="{FF2B5EF4-FFF2-40B4-BE49-F238E27FC236}">
                <a16:creationId xmlns:a16="http://schemas.microsoft.com/office/drawing/2014/main" id="{60BA0B37-DDE9-4B3A-92F7-7E802EA3D034}"/>
              </a:ext>
            </a:extLst>
          </p:cNvPr>
          <p:cNvSpPr txBox="1"/>
          <p:nvPr/>
        </p:nvSpPr>
        <p:spPr>
          <a:xfrm>
            <a:off x="208872" y="3890795"/>
            <a:ext cx="197201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/>
            <a:r>
              <a:rPr lang="en-GB" sz="2000" b="1"/>
              <a:t>Observations</a:t>
            </a:r>
            <a:endParaRPr sz="2000" b="1"/>
          </a:p>
        </p:txBody>
      </p:sp>
      <p:sp>
        <p:nvSpPr>
          <p:cNvPr id="8" name="Assess">
            <a:extLst>
              <a:ext uri="{FF2B5EF4-FFF2-40B4-BE49-F238E27FC236}">
                <a16:creationId xmlns:a16="http://schemas.microsoft.com/office/drawing/2014/main" id="{BAF7AABA-BC6D-4D04-A282-40B2E0B52934}"/>
              </a:ext>
            </a:extLst>
          </p:cNvPr>
          <p:cNvSpPr txBox="1"/>
          <p:nvPr/>
        </p:nvSpPr>
        <p:spPr>
          <a:xfrm>
            <a:off x="4258617" y="5128867"/>
            <a:ext cx="178766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/>
            <a:r>
              <a:rPr lang="en-GB" sz="2000" b="1" err="1"/>
              <a:t>Asesssment</a:t>
            </a:r>
            <a:endParaRPr lang="en-GB" sz="2000" b="1"/>
          </a:p>
        </p:txBody>
      </p:sp>
      <p:sp>
        <p:nvSpPr>
          <p:cNvPr id="9" name="Mitigate">
            <a:extLst>
              <a:ext uri="{FF2B5EF4-FFF2-40B4-BE49-F238E27FC236}">
                <a16:creationId xmlns:a16="http://schemas.microsoft.com/office/drawing/2014/main" id="{136803A5-51E2-4A0E-87D5-472FC1E70F41}"/>
              </a:ext>
            </a:extLst>
          </p:cNvPr>
          <p:cNvSpPr txBox="1"/>
          <p:nvPr/>
        </p:nvSpPr>
        <p:spPr>
          <a:xfrm>
            <a:off x="8867278" y="2991375"/>
            <a:ext cx="152156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/>
            <a:r>
              <a:rPr lang="en-GB" sz="2000" b="1"/>
              <a:t>Mitigation</a:t>
            </a:r>
          </a:p>
        </p:txBody>
      </p:sp>
      <p:pic>
        <p:nvPicPr>
          <p:cNvPr id="10" name="Screenshot 2021-10-07 at 13.30.10.png" descr="Screenshot 2021-10-07 at 13.30.10.png">
            <a:extLst>
              <a:ext uri="{FF2B5EF4-FFF2-40B4-BE49-F238E27FC236}">
                <a16:creationId xmlns:a16="http://schemas.microsoft.com/office/drawing/2014/main" id="{1A3CA01A-1FEC-4FB4-A956-00AA2BE2E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29722" y="1370661"/>
            <a:ext cx="4120359" cy="150267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8B648-9EA0-1A24-4C8D-E0C0AAE6ECA3}"/>
              </a:ext>
            </a:extLst>
          </p:cNvPr>
          <p:cNvSpPr txBox="1"/>
          <p:nvPr/>
        </p:nvSpPr>
        <p:spPr>
          <a:xfrm>
            <a:off x="4707090" y="4591147"/>
            <a:ext cx="3022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/>
              <a:t>Information Provision</a:t>
            </a:r>
          </a:p>
          <a:p>
            <a:pPr algn="ctr"/>
            <a:endParaRPr lang="en-GB" sz="16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EF2E1E-67EE-2C06-273D-9AF9832AAE97}"/>
              </a:ext>
            </a:extLst>
          </p:cNvPr>
          <p:cNvSpPr/>
          <p:nvPr/>
        </p:nvSpPr>
        <p:spPr>
          <a:xfrm>
            <a:off x="134331" y="918865"/>
            <a:ext cx="3448962" cy="4083274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1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6AA67823-AB11-4C2B-8D34-BC63FAC8D624}"/>
    </a:ext>
  </a:extLst>
</a:theme>
</file>

<file path=ppt/theme/theme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180411_SpaceSafety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6cc3ebe6-8e1e-450b-8b8d-fcc79efa34c1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8D451E68DE124BACA21A541A806E87" ma:contentTypeVersion="20" ma:contentTypeDescription="Create a new document." ma:contentTypeScope="" ma:versionID="1b410eff4a3ba64487e8bd76f3c07ed7">
  <xsd:schema xmlns:xsd="http://www.w3.org/2001/XMLSchema" xmlns:xs="http://www.w3.org/2001/XMLSchema" xmlns:p="http://schemas.microsoft.com/office/2006/metadata/properties" xmlns:ns1="http://schemas.microsoft.com/sharepoint/v3" xmlns:ns3="6cc3ebe6-8e1e-450b-8b8d-fcc79efa34c1" xmlns:ns4="3f874c28-737f-47f1-8110-4484143aae98" targetNamespace="http://schemas.microsoft.com/office/2006/metadata/properties" ma:root="true" ma:fieldsID="13982d61c733af018bb11cf77d4627ad" ns1:_="" ns3:_="" ns4:_="">
    <xsd:import namespace="http://schemas.microsoft.com/sharepoint/v3"/>
    <xsd:import namespace="6cc3ebe6-8e1e-450b-8b8d-fcc79efa34c1"/>
    <xsd:import namespace="3f874c28-737f-47f1-8110-4484143aae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c3ebe6-8e1e-450b-8b8d-fcc79efa34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74c28-737f-47f1-8110-4484143aae9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3f874c28-737f-47f1-8110-4484143aae98"/>
    <ds:schemaRef ds:uri="6cc3ebe6-8e1e-450b-8b8d-fcc79efa34c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7DEA21-F1DF-4747-A316-D66964E31F1E}">
  <ds:schemaRefs>
    <ds:schemaRef ds:uri="3f874c28-737f-47f1-8110-4484143aae98"/>
    <ds:schemaRef ds:uri="6cc3ebe6-8e1e-450b-8b8d-fcc79efa34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6202</TotalTime>
  <Words>2090</Words>
  <Application>Microsoft Office PowerPoint</Application>
  <PresentationFormat>Custom</PresentationFormat>
  <Paragraphs>284</Paragraphs>
  <Slides>38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ＭＳ Ｐゴシック</vt:lpstr>
      <vt:lpstr>ACADEMY ENGRAVED LET PLAIN:1.0</vt:lpstr>
      <vt:lpstr>Arial</vt:lpstr>
      <vt:lpstr>Calibri</vt:lpstr>
      <vt:lpstr>Verdana</vt:lpstr>
      <vt:lpstr>Wingdings</vt:lpstr>
      <vt:lpstr>ESA_Presentation_DARK</vt:lpstr>
      <vt:lpstr>8_Custom Design</vt:lpstr>
      <vt:lpstr>9_Custom Design</vt:lpstr>
      <vt:lpstr>20180411_SpaceSafety</vt:lpstr>
      <vt:lpstr>PowerPoint Presentation</vt:lpstr>
      <vt:lpstr>ESA Space Safety Programme (S2P)</vt:lpstr>
      <vt:lpstr>(Near Earth) Asteroids</vt:lpstr>
      <vt:lpstr>Potentially Hazardous Asteroids/Objects </vt:lpstr>
      <vt:lpstr>GROUPS OF NEOs</vt:lpstr>
      <vt:lpstr>Das ESA Planetary Defence Office</vt:lpstr>
      <vt:lpstr>PowerPoint Presentation</vt:lpstr>
      <vt:lpstr>…and distributed across Europe</vt:lpstr>
      <vt:lpstr>PowerPoint Presentation</vt:lpstr>
      <vt:lpstr>Observations</vt:lpstr>
      <vt:lpstr>Surveys</vt:lpstr>
      <vt:lpstr>            The Flyeye Telescope (Network)</vt:lpstr>
      <vt:lpstr>Discovery Statistics</vt:lpstr>
      <vt:lpstr>How many NEAs are there?</vt:lpstr>
      <vt:lpstr>What is the size distribution?</vt:lpstr>
      <vt:lpstr>Surveys: the future</vt:lpstr>
      <vt:lpstr>The Minor Planet Center (MPC)</vt:lpstr>
      <vt:lpstr>The Near Earth Object Confirmation Page</vt:lpstr>
      <vt:lpstr>How to ensure the “right” follow-up?</vt:lpstr>
      <vt:lpstr>PowerPoint Presentation</vt:lpstr>
      <vt:lpstr>Test-Bed-Telescopes (TBTs)</vt:lpstr>
      <vt:lpstr>PowerPoint Presentation</vt:lpstr>
      <vt:lpstr>A wide telescope network</vt:lpstr>
      <vt:lpstr>Global coverage for time-sensitive cases</vt:lpstr>
      <vt:lpstr>Constantly monitoring for opportunities</vt:lpstr>
      <vt:lpstr>Covering the faintest targets</vt:lpstr>
      <vt:lpstr>Going faint with smaller telescopes</vt:lpstr>
      <vt:lpstr>Developing new techniques</vt:lpstr>
      <vt:lpstr>Two major hardware improvements</vt:lpstr>
      <vt:lpstr>HOW IS THE SIZE DETERMINED?</vt:lpstr>
      <vt:lpstr>Problems in Size Determination</vt:lpstr>
      <vt:lpstr>Advertisement: </vt:lpstr>
      <vt:lpstr>Physical characterization</vt:lpstr>
      <vt:lpstr>Radar follow-up</vt:lpstr>
      <vt:lpstr>PowerPoint Presentation</vt:lpstr>
      <vt:lpstr>NEOMIR (2032+)</vt:lpstr>
      <vt:lpstr>Information Provision – Public Tools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IAWN and SMPAG - Planetary Defence for the UN</dc:title>
  <dc:subject>IAWN and SMPAG - Planetary Defence for the UN</dc:subject>
  <dc:creator>Richard Moissl</dc:creator>
  <cp:keywords>IAWN, SMPAG</cp:keywords>
  <dc:description/>
  <cp:lastModifiedBy>Richard Moissl</cp:lastModifiedBy>
  <cp:revision>4</cp:revision>
  <cp:lastPrinted>2008-08-26T16:26:23Z</cp:lastPrinted>
  <dcterms:created xsi:type="dcterms:W3CDTF">2024-03-06T10:15:56Z</dcterms:created>
  <dcterms:modified xsi:type="dcterms:W3CDTF">2024-09-25T21:40:25Z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Richard Moissl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0x010100918D451E68DE124BACA21A541A806E87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>ESA-S2P-PD-HO-0234_1_0</vt:lpwstr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Issued</vt:lpwstr>
  </property>
  <property fmtid="{D5CDD505-2E9C-101B-9397-08002B2CF9AE}" pid="20" name="bmsSiteName">
    <vt:lpwstr>ESA ESRIN</vt:lpwstr>
  </property>
  <property fmtid="{D5CDD505-2E9C-101B-9397-08002B2CF9AE}" pid="21" name="Originating Organisation">
    <vt:lpwstr>ESA</vt:lpwstr>
  </property>
  <property fmtid="{D5CDD505-2E9C-101B-9397-08002B2CF9AE}" pid="22" name="Distribution">
    <vt:lpwstr/>
  </property>
  <property fmtid="{D5CDD505-2E9C-101B-9397-08002B2CF9AE}" pid="23" name="bmsSitename2">
    <vt:lpwstr>ESA ESRIN</vt:lpwstr>
  </property>
  <property fmtid="{D5CDD505-2E9C-101B-9397-08002B2CF9AE}" pid="24" name="bmsAddress">
    <vt:lpwstr>Largo Galileo Galilei 1 - 00044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/>
  </property>
  <property fmtid="{D5CDD505-2E9C-101B-9397-08002B2CF9AE}" pid="27" name="Issue">
    <vt:i4>1</vt:i4>
  </property>
  <property fmtid="{D5CDD505-2E9C-101B-9397-08002B2CF9AE}" pid="28" name="Revision">
    <vt:i4>0</vt:i4>
  </property>
  <property fmtid="{D5CDD505-2E9C-101B-9397-08002B2CF9AE}" pid="29" name="Issue Date">
    <vt:filetime>2024-03-05T23:00:00Z</vt:filetime>
  </property>
  <property fmtid="{D5CDD505-2E9C-101B-9397-08002B2CF9AE}" pid="30" name="Organisational_x0020_entity">
    <vt:lpwstr>ESA</vt:lpwstr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  <property fmtid="{D5CDD505-2E9C-101B-9397-08002B2CF9AE}" pid="42" name="Unified Compliance Policy UI Action">
    <vt:lpwstr/>
  </property>
  <property fmtid="{D5CDD505-2E9C-101B-9397-08002B2CF9AE}" pid="43" name="_activity">
    <vt:lpwstr/>
  </property>
  <property fmtid="{D5CDD505-2E9C-101B-9397-08002B2CF9AE}" pid="44" name="Unified Compliance Policy Properties">
    <vt:lpwstr/>
  </property>
</Properties>
</file>