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y="5143500" cx="9144000"/>
  <p:notesSz cx="6858000" cy="9144000"/>
  <p:embeddedFontLst>
    <p:embeddedFont>
      <p:font typeface="Amatic SC"/>
      <p:regular r:id="rId62"/>
      <p:bold r:id="rId63"/>
    </p:embeddedFont>
    <p:embeddedFont>
      <p:font typeface="Montserrat"/>
      <p:regular r:id="rId64"/>
      <p:bold r:id="rId65"/>
      <p:italic r:id="rId66"/>
      <p:boldItalic r:id="rId67"/>
    </p:embeddedFont>
    <p:embeddedFont>
      <p:font typeface="Montserrat Light"/>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MontserratLight-boldItalic.fntdata"/><Relationship Id="rId70" Type="http://schemas.openxmlformats.org/officeDocument/2006/relationships/font" Target="fonts/MontserratLight-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AmaticSC-regular.fntdata"/><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Montserrat-regular.fntdata"/><Relationship Id="rId63" Type="http://schemas.openxmlformats.org/officeDocument/2006/relationships/font" Target="fonts/AmaticSC-bold.fntdata"/><Relationship Id="rId22" Type="http://schemas.openxmlformats.org/officeDocument/2006/relationships/slide" Target="slides/slide17.xml"/><Relationship Id="rId66" Type="http://schemas.openxmlformats.org/officeDocument/2006/relationships/font" Target="fonts/Montserrat-italic.fntdata"/><Relationship Id="rId21" Type="http://schemas.openxmlformats.org/officeDocument/2006/relationships/slide" Target="slides/slide16.xml"/><Relationship Id="rId65" Type="http://schemas.openxmlformats.org/officeDocument/2006/relationships/font" Target="fonts/Montserrat-bold.fntdata"/><Relationship Id="rId24" Type="http://schemas.openxmlformats.org/officeDocument/2006/relationships/slide" Target="slides/slide19.xml"/><Relationship Id="rId68" Type="http://schemas.openxmlformats.org/officeDocument/2006/relationships/font" Target="fonts/MontserratLight-regular.fntdata"/><Relationship Id="rId23" Type="http://schemas.openxmlformats.org/officeDocument/2006/relationships/slide" Target="slides/slide18.xml"/><Relationship Id="rId67" Type="http://schemas.openxmlformats.org/officeDocument/2006/relationships/font" Target="fonts/Montserrat-bold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MontserratLight-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b85c5af15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b85c5af15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b866c1bfff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b866c1bfff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SpaceX has made a huge step forward in the direction of reusability of rockets, my paper proposes an additional method of full reusability.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b866c1bfff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b866c1bfff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a:t>
            </a:r>
            <a:r>
              <a:rPr lang="en"/>
              <a:t> golden disc</a:t>
            </a:r>
            <a:r>
              <a:rPr lang="en"/>
              <a:t> is attached to a probe sent to explore the far corners of the solar system and beyond. It has an engraved message intended for hypothetical extraterrestrials who could come across the probe in a million years and decipher the message. My work proposes a space culture for humans today, not </a:t>
            </a:r>
            <a:r>
              <a:rPr lang="en"/>
              <a:t>just for</a:t>
            </a:r>
            <a:r>
              <a:rPr lang="en"/>
              <a:t> aliens in a million years.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ba29d5f3e6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ba29d5f3e6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Space exploration has always been a divisive topic. Some think that it is the ultimate achievement of human civilization, others that it is a pointless expense. My work also addresses the question of the meaningfulness of the development of space culture and technology.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b85c5af15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b85c5af15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a short film.</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b866c1bff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b866c1bf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main component of the Space Infrastructure would be a network of space stations in low Earth orbit. The main structural elements, as seen in the example of this station, would be recycled rocket parts. The central orange part is made from the main fuel tank of the rocket that NASA has been sending to the Moon recently. The main activities that the stations would deal with are clean energy production, weather control, orbit cleaning, sustainable access to space, transfer of industry to orbit, continuous habitation of orbit, space tourism and space culture.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b9121667b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b9121667b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my vision, e</a:t>
            </a:r>
            <a:r>
              <a:rPr lang="en"/>
              <a:t>nergy would be </a:t>
            </a:r>
            <a:r>
              <a:rPr lang="en"/>
              <a:t>generated by the </a:t>
            </a:r>
            <a:r>
              <a:rPr lang="en"/>
              <a:t>solar panels that would be produced at the stations from material </a:t>
            </a:r>
            <a:r>
              <a:rPr lang="en"/>
              <a:t>shipped</a:t>
            </a:r>
            <a:r>
              <a:rPr lang="en"/>
              <a:t> from the Moon.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Fleet of inflatable crafts would hunt for dead </a:t>
            </a:r>
            <a:r>
              <a:rPr lang="en"/>
              <a:t>satellites, and clean the Orbit.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Stations would serve as refueling station, making Space travel cost-effective.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Stations would house a Space museum, and promote a Space tourism.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ba29d5f3e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ba29d5f3e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energy would be transmitted to the ground by laser or microwaves. Recently, a university succeeded for the first time in transferring a small amount of energy from orbit to earth, proving this concept.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Travel to and from stations would be conducted by spaceplanes.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ba7f7a834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ba7f7a834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art is fictional, but is based on reality.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ba7f7a8344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ba7f7a834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ba7f7a8344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ba7f7a8344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Rocket components are </a:t>
            </a:r>
            <a:r>
              <a:rPr lang="en"/>
              <a:t>usually</a:t>
            </a:r>
            <a:r>
              <a:rPr lang="en"/>
              <a:t> </a:t>
            </a:r>
            <a:r>
              <a:rPr lang="en"/>
              <a:t>quite big, and could be reused</a:t>
            </a:r>
            <a:r>
              <a:rPr lang="en"/>
              <a:t> for other purposes than just launching stuff to orbit.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ba29d5f3e6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ba29d5f3e6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concept was developed for</a:t>
            </a:r>
            <a:r>
              <a:rPr lang="en"/>
              <a:t> the competition organised by French Jacques Rougerie </a:t>
            </a:r>
            <a:r>
              <a:rPr lang="en"/>
              <a:t>Foundation</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ba7f7a8344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ba7f7a834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Space plane technology is also developing quite well.</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b866c1bff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b866c1bff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ba29d5f3e6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ba29d5f3e6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ba29d5f3e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ba29d5f3e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ba29d5f3e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ba29d5f3e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ba2213a1d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ba2213a1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ba7f7a8344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ba7f7a8344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ba7f7a8344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ba7f7a8344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ba7f7a8344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ba7f7a8344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ba7f7a8344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ba7f7a8344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b85c5af15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b85c5af15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a year, the foundation invites creative people to combine art, science, technology and nature to build a better future for everyone. There are three topics, ocean protection, the fight against climate change and space development.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ba7f7a8344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ba7f7a8344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ba29d5f3e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ba29d5f3e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ba29d5f3e6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ba29d5f3e6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ba29d5f3e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ba29d5f3e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ba7f7a8344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ba7f7a8344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ba7f7a8344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ba7f7a8344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ba7f7a8344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ba7f7a8344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ba7f7a8344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ba7f7a8344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b866c1bff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b866c1bff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ba29d5f3e6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ba29d5f3e6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b9121667b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b9121667b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concept, "International Sustainable Space Union" was one of the three awarded works in the "Architecture and Innovations for Space" category.</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bb8bd1c88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bb8bd1c88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b9121667b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b9121667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ba7f7a8344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ba7f7a8344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bba03a397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bba03a397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bba03a397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bba03a397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b866c1bff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b866c1bff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ba29d5f3e6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ba29d5f3e6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ba29d5f3e6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ba29d5f3e6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ba29d5f3e6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ba29d5f3e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ba7f7a8344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ba7f7a8344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b866c1bff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b866c1bff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"International sustainable space union", ISSU in short, is imagined as an organization similar to the UN which would deal with legal and political space issues of all countries on the planet, especially related to problems that require bilateral cooperation. It would also maintain the infrastructure in the Space with the aim of sustainable development and cooperation in the Universe.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ba7f7a8344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ba7f7a8344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ba7f7a8344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ba7f7a8344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ba7f7a8344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ba7f7a8344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ba7f7a8344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ba7f7a8344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b9121667b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b9121667b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ba29d5f3e6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ba29d5f3e6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ba29d5f3e6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ba29d5f3e6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f45e1ee31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f45e1ee3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of the challenges that my concept tackles.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058e7cdd2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058e7cdd2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Real threat to human Space ambitions, cascading </a:t>
            </a:r>
            <a:r>
              <a:rPr lang="en"/>
              <a:t>debris</a:t>
            </a:r>
            <a:r>
              <a:rPr lang="en"/>
              <a:t> field orbiting earth, preventing launches to space.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b866c1bfff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b866c1bfff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
            </a:r>
            <a:r>
              <a:rPr lang="en"/>
              <a:t>umber of satellites, and "dead" satellites in orbit is impressive. There is a part of the orbit that is literally called the "graveyard". My work suggests a way to deal with this problem.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b866c1bff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b866c1bff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 who owned a satellite dish, ordered lunch through one of the apps or followed the weather forecast, participated in the s</a:t>
            </a:r>
            <a:r>
              <a:rPr lang="en"/>
              <a:t>pace economy. My concept proposes additional economic activities in Space.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8.jpg"/><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drive.google.com/file/d/1r-74TTl7K16LABMsZXzcASGFPfkycNJB/view" TargetMode="Externa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0.png"/><Relationship Id="rId5"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27.png"/><Relationship Id="rId8"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4.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1.gif"/><Relationship Id="rId4" Type="http://schemas.openxmlformats.org/officeDocument/2006/relationships/image" Target="../media/image34.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1.gif"/><Relationship Id="rId4" Type="http://schemas.openxmlformats.org/officeDocument/2006/relationships/image" Target="../media/image33.png"/><Relationship Id="rId5" Type="http://schemas.openxmlformats.org/officeDocument/2006/relationships/image" Target="../media/image34.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1.gif"/><Relationship Id="rId4"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34.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gif"/><Relationship Id="rId4"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32.png"/><Relationship Id="rId7" Type="http://schemas.openxmlformats.org/officeDocument/2006/relationships/image" Target="../media/image3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1.gif"/><Relationship Id="rId4"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36.png"/><Relationship Id="rId7" Type="http://schemas.openxmlformats.org/officeDocument/2006/relationships/image" Target="../media/image32.png"/><Relationship Id="rId8" Type="http://schemas.openxmlformats.org/officeDocument/2006/relationships/image" Target="../media/image34.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9.jpg"/><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7.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0.png"/><Relationship Id="rId4" Type="http://schemas.openxmlformats.org/officeDocument/2006/relationships/image" Target="../media/image38.png"/><Relationship Id="rId5" Type="http://schemas.openxmlformats.org/officeDocument/2006/relationships/image" Target="../media/image37.png"/><Relationship Id="rId6"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0.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0.png"/><Relationship Id="rId4" Type="http://schemas.openxmlformats.org/officeDocument/2006/relationships/image" Target="../media/image35.png"/><Relationship Id="rId5" Type="http://schemas.openxmlformats.org/officeDocument/2006/relationships/image" Target="../media/image41.png"/><Relationship Id="rId6" Type="http://schemas.openxmlformats.org/officeDocument/2006/relationships/image" Target="../media/image38.png"/><Relationship Id="rId7" Type="http://schemas.openxmlformats.org/officeDocument/2006/relationships/image" Target="../media/image37.png"/><Relationship Id="rId8"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6.jpg"/><Relationship Id="rId4" Type="http://schemas.openxmlformats.org/officeDocument/2006/relationships/image" Target="../media/image47.png"/><Relationship Id="rId5"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48.png"/><Relationship Id="rId6" Type="http://schemas.openxmlformats.org/officeDocument/2006/relationships/image" Target="../media/image46.png"/><Relationship Id="rId7" Type="http://schemas.openxmlformats.org/officeDocument/2006/relationships/image" Target="../media/image43.png"/><Relationship Id="rId8"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2.png"/><Relationship Id="rId4" Type="http://schemas.openxmlformats.org/officeDocument/2006/relationships/image" Target="../media/image50.jpg"/><Relationship Id="rId9" Type="http://schemas.openxmlformats.org/officeDocument/2006/relationships/image" Target="../media/image45.png"/><Relationship Id="rId5" Type="http://schemas.openxmlformats.org/officeDocument/2006/relationships/image" Target="../media/image44.png"/><Relationship Id="rId6" Type="http://schemas.openxmlformats.org/officeDocument/2006/relationships/image" Target="../media/image48.png"/><Relationship Id="rId7" Type="http://schemas.openxmlformats.org/officeDocument/2006/relationships/image" Target="../media/image46.png"/><Relationship Id="rId8"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2.png"/><Relationship Id="rId4" Type="http://schemas.openxmlformats.org/officeDocument/2006/relationships/image" Target="../media/image50.jpg"/><Relationship Id="rId11" Type="http://schemas.openxmlformats.org/officeDocument/2006/relationships/image" Target="../media/image45.png"/><Relationship Id="rId10" Type="http://schemas.openxmlformats.org/officeDocument/2006/relationships/image" Target="../media/image43.png"/><Relationship Id="rId9" Type="http://schemas.openxmlformats.org/officeDocument/2006/relationships/image" Target="../media/image46.png"/><Relationship Id="rId5" Type="http://schemas.openxmlformats.org/officeDocument/2006/relationships/image" Target="../media/image54.png"/><Relationship Id="rId6" Type="http://schemas.openxmlformats.org/officeDocument/2006/relationships/image" Target="../media/image51.png"/><Relationship Id="rId7" Type="http://schemas.openxmlformats.org/officeDocument/2006/relationships/image" Target="../media/image44.png"/><Relationship Id="rId8"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3.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9.png"/><Relationship Id="rId4" Type="http://schemas.openxmlformats.org/officeDocument/2006/relationships/image" Target="../media/image6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9.png"/><Relationship Id="rId4" Type="http://schemas.openxmlformats.org/officeDocument/2006/relationships/image" Target="../media/image63.gif"/><Relationship Id="rId5"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6.png"/><Relationship Id="rId4" Type="http://schemas.openxmlformats.org/officeDocument/2006/relationships/image" Target="../media/image49.png"/><Relationship Id="rId5" Type="http://schemas.openxmlformats.org/officeDocument/2006/relationships/image" Target="../media/image63.gif"/><Relationship Id="rId6"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2.png"/><Relationship Id="rId4" Type="http://schemas.openxmlformats.org/officeDocument/2006/relationships/image" Target="../media/image60.png"/><Relationship Id="rId5" Type="http://schemas.openxmlformats.org/officeDocument/2006/relationships/image" Target="../media/image56.png"/><Relationship Id="rId6" Type="http://schemas.openxmlformats.org/officeDocument/2006/relationships/image" Target="../media/image49.png"/><Relationship Id="rId7" Type="http://schemas.openxmlformats.org/officeDocument/2006/relationships/image" Target="../media/image63.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2.png"/><Relationship Id="rId4" Type="http://schemas.openxmlformats.org/officeDocument/2006/relationships/image" Target="../media/image62.png"/><Relationship Id="rId5" Type="http://schemas.openxmlformats.org/officeDocument/2006/relationships/image" Target="../media/image60.png"/><Relationship Id="rId6" Type="http://schemas.openxmlformats.org/officeDocument/2006/relationships/image" Target="../media/image56.png"/><Relationship Id="rId7" Type="http://schemas.openxmlformats.org/officeDocument/2006/relationships/image" Target="../media/image49.png"/><Relationship Id="rId8" Type="http://schemas.openxmlformats.org/officeDocument/2006/relationships/image" Target="../media/image63.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1.png"/><Relationship Id="rId4" Type="http://schemas.openxmlformats.org/officeDocument/2006/relationships/image" Target="../media/image57.png"/><Relationship Id="rId5"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6.jpg"/><Relationship Id="rId4" Type="http://schemas.openxmlformats.org/officeDocument/2006/relationships/image" Target="../media/image21.jpg"/><Relationship Id="rId10" Type="http://schemas.openxmlformats.org/officeDocument/2006/relationships/hyperlink" Target="https://www.artstation.com/matijanagy" TargetMode="External"/><Relationship Id="rId9" Type="http://schemas.openxmlformats.org/officeDocument/2006/relationships/image" Target="../media/image28.png"/><Relationship Id="rId5" Type="http://schemas.openxmlformats.org/officeDocument/2006/relationships/image" Target="../media/image24.jpg"/><Relationship Id="rId6" Type="http://schemas.openxmlformats.org/officeDocument/2006/relationships/image" Target="../media/image19.jpg"/><Relationship Id="rId7" Type="http://schemas.openxmlformats.org/officeDocument/2006/relationships/image" Target="../media/image18.jpg"/><Relationship Id="rId8"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6.jpg"/><Relationship Id="rId4" Type="http://schemas.openxmlformats.org/officeDocument/2006/relationships/image" Target="../media/image21.jpg"/><Relationship Id="rId9" Type="http://schemas.openxmlformats.org/officeDocument/2006/relationships/image" Target="../media/image28.png"/><Relationship Id="rId5" Type="http://schemas.openxmlformats.org/officeDocument/2006/relationships/image" Target="../media/image24.jpg"/><Relationship Id="rId6" Type="http://schemas.openxmlformats.org/officeDocument/2006/relationships/image" Target="../media/image19.jpg"/><Relationship Id="rId7" Type="http://schemas.openxmlformats.org/officeDocument/2006/relationships/image" Target="../media/image18.jpg"/><Relationship Id="rId8"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0" name="Shape 110"/>
        <p:cNvGrpSpPr/>
        <p:nvPr/>
      </p:nvGrpSpPr>
      <p:grpSpPr>
        <a:xfrm>
          <a:off x="0" y="0"/>
          <a:ext cx="0" cy="0"/>
          <a:chOff x="0" y="0"/>
          <a:chExt cx="0" cy="0"/>
        </a:xfrm>
      </p:grpSpPr>
      <p:pic>
        <p:nvPicPr>
          <p:cNvPr id="111" name="Google Shape;111;p22"/>
          <p:cNvPicPr preferRelativeResize="0"/>
          <p:nvPr/>
        </p:nvPicPr>
        <p:blipFill>
          <a:blip r:embed="rId3">
            <a:alphaModFix amt="50000"/>
          </a:blip>
          <a:stretch>
            <a:fillRect/>
          </a:stretch>
        </p:blipFill>
        <p:spPr>
          <a:xfrm>
            <a:off x="-295275" y="0"/>
            <a:ext cx="9387347" cy="5143500"/>
          </a:xfrm>
          <a:prstGeom prst="rect">
            <a:avLst/>
          </a:prstGeom>
          <a:noFill/>
          <a:ln>
            <a:noFill/>
          </a:ln>
        </p:spPr>
      </p:pic>
      <p:sp>
        <p:nvSpPr>
          <p:cNvPr id="112" name="Google Shape;112;p22"/>
          <p:cNvSpPr txBox="1"/>
          <p:nvPr/>
        </p:nvSpPr>
        <p:spPr>
          <a:xfrm>
            <a:off x="1560600" y="2248800"/>
            <a:ext cx="6022800" cy="140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Montserrat Light"/>
                <a:ea typeface="Montserrat Light"/>
                <a:cs typeface="Montserrat Light"/>
                <a:sym typeface="Montserrat Light"/>
              </a:rPr>
              <a:t>REUSABILITY</a:t>
            </a:r>
            <a:endParaRPr sz="3000">
              <a:solidFill>
                <a:schemeClr val="lt1"/>
              </a:solidFill>
              <a:latin typeface="Montserrat Light"/>
              <a:ea typeface="Montserrat Light"/>
              <a:cs typeface="Montserrat Light"/>
              <a:sym typeface="Montserrat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6" name="Shape 116"/>
        <p:cNvGrpSpPr/>
        <p:nvPr/>
      </p:nvGrpSpPr>
      <p:grpSpPr>
        <a:xfrm>
          <a:off x="0" y="0"/>
          <a:ext cx="0" cy="0"/>
          <a:chOff x="0" y="0"/>
          <a:chExt cx="0" cy="0"/>
        </a:xfrm>
      </p:grpSpPr>
      <p:pic>
        <p:nvPicPr>
          <p:cNvPr id="117" name="Google Shape;117;p23"/>
          <p:cNvPicPr preferRelativeResize="0"/>
          <p:nvPr/>
        </p:nvPicPr>
        <p:blipFill rotWithShape="1">
          <a:blip r:embed="rId3">
            <a:alphaModFix amt="34000"/>
          </a:blip>
          <a:srcRect b="620" l="1954" r="1761" t="944"/>
          <a:stretch/>
        </p:blipFill>
        <p:spPr>
          <a:xfrm>
            <a:off x="3707025" y="48625"/>
            <a:ext cx="1733375" cy="5062849"/>
          </a:xfrm>
          <a:prstGeom prst="rect">
            <a:avLst/>
          </a:prstGeom>
          <a:noFill/>
          <a:ln>
            <a:noFill/>
          </a:ln>
        </p:spPr>
      </p:pic>
      <p:pic>
        <p:nvPicPr>
          <p:cNvPr id="118" name="Google Shape;118;p23"/>
          <p:cNvPicPr preferRelativeResize="0"/>
          <p:nvPr/>
        </p:nvPicPr>
        <p:blipFill>
          <a:blip r:embed="rId4">
            <a:alphaModFix amt="50000"/>
          </a:blip>
          <a:stretch>
            <a:fillRect/>
          </a:stretch>
        </p:blipFill>
        <p:spPr>
          <a:xfrm>
            <a:off x="5587800" y="1124400"/>
            <a:ext cx="2894700" cy="2894700"/>
          </a:xfrm>
          <a:prstGeom prst="rect">
            <a:avLst/>
          </a:prstGeom>
          <a:noFill/>
          <a:ln>
            <a:noFill/>
          </a:ln>
        </p:spPr>
      </p:pic>
      <p:pic>
        <p:nvPicPr>
          <p:cNvPr id="119" name="Google Shape;119;p23"/>
          <p:cNvPicPr preferRelativeResize="0"/>
          <p:nvPr/>
        </p:nvPicPr>
        <p:blipFill>
          <a:blip r:embed="rId5">
            <a:alphaModFix amt="61000"/>
          </a:blip>
          <a:stretch>
            <a:fillRect/>
          </a:stretch>
        </p:blipFill>
        <p:spPr>
          <a:xfrm>
            <a:off x="0" y="1494825"/>
            <a:ext cx="3498600" cy="2153849"/>
          </a:xfrm>
          <a:prstGeom prst="rect">
            <a:avLst/>
          </a:prstGeom>
          <a:noFill/>
          <a:ln>
            <a:noFill/>
          </a:ln>
        </p:spPr>
      </p:pic>
      <p:sp>
        <p:nvSpPr>
          <p:cNvPr id="120" name="Google Shape;120;p23"/>
          <p:cNvSpPr txBox="1"/>
          <p:nvPr/>
        </p:nvSpPr>
        <p:spPr>
          <a:xfrm>
            <a:off x="1560600" y="2248800"/>
            <a:ext cx="6022800" cy="6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Montserrat Light"/>
                <a:ea typeface="Montserrat Light"/>
                <a:cs typeface="Montserrat Light"/>
                <a:sym typeface="Montserrat Light"/>
              </a:rPr>
              <a:t>SPACE CULTURE</a:t>
            </a:r>
            <a:endParaRPr sz="3000">
              <a:solidFill>
                <a:schemeClr val="lt1"/>
              </a:solidFill>
              <a:latin typeface="Montserrat Light"/>
              <a:ea typeface="Montserrat Light"/>
              <a:cs typeface="Montserrat Light"/>
              <a:sym typeface="Montserrat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4" name="Shape 124"/>
        <p:cNvGrpSpPr/>
        <p:nvPr/>
      </p:nvGrpSpPr>
      <p:grpSpPr>
        <a:xfrm>
          <a:off x="0" y="0"/>
          <a:ext cx="0" cy="0"/>
          <a:chOff x="0" y="0"/>
          <a:chExt cx="0" cy="0"/>
        </a:xfrm>
      </p:grpSpPr>
      <p:pic>
        <p:nvPicPr>
          <p:cNvPr id="125" name="Google Shape;125;p24"/>
          <p:cNvPicPr preferRelativeResize="0"/>
          <p:nvPr/>
        </p:nvPicPr>
        <p:blipFill rotWithShape="1">
          <a:blip r:embed="rId3">
            <a:alphaModFix amt="60000"/>
          </a:blip>
          <a:srcRect b="0" l="13259" r="-13260" t="0"/>
          <a:stretch/>
        </p:blipFill>
        <p:spPr>
          <a:xfrm>
            <a:off x="4572000" y="0"/>
            <a:ext cx="9144000" cy="5143500"/>
          </a:xfrm>
          <a:prstGeom prst="rect">
            <a:avLst/>
          </a:prstGeom>
          <a:noFill/>
          <a:ln>
            <a:noFill/>
          </a:ln>
        </p:spPr>
      </p:pic>
      <p:pic>
        <p:nvPicPr>
          <p:cNvPr id="126" name="Google Shape;126;p24"/>
          <p:cNvPicPr preferRelativeResize="0"/>
          <p:nvPr/>
        </p:nvPicPr>
        <p:blipFill rotWithShape="1">
          <a:blip r:embed="rId4">
            <a:alphaModFix amt="50000"/>
          </a:blip>
          <a:srcRect b="0" l="0" r="15768" t="0"/>
          <a:stretch/>
        </p:blipFill>
        <p:spPr>
          <a:xfrm>
            <a:off x="-943475" y="0"/>
            <a:ext cx="5515475" cy="5143500"/>
          </a:xfrm>
          <a:prstGeom prst="rect">
            <a:avLst/>
          </a:prstGeom>
          <a:noFill/>
          <a:ln>
            <a:noFill/>
          </a:ln>
        </p:spPr>
      </p:pic>
      <p:sp>
        <p:nvSpPr>
          <p:cNvPr id="127" name="Google Shape;127;p24"/>
          <p:cNvSpPr txBox="1"/>
          <p:nvPr/>
        </p:nvSpPr>
        <p:spPr>
          <a:xfrm>
            <a:off x="1560600" y="2248800"/>
            <a:ext cx="6022800" cy="149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Montserrat Light"/>
                <a:ea typeface="Montserrat Light"/>
                <a:cs typeface="Montserrat Light"/>
                <a:sym typeface="Montserrat Light"/>
              </a:rPr>
              <a:t>SPACE POLITICS</a:t>
            </a:r>
            <a:endParaRPr sz="3000">
              <a:solidFill>
                <a:schemeClr val="lt1"/>
              </a:solidFill>
              <a:latin typeface="Montserrat Light"/>
              <a:ea typeface="Montserrat Light"/>
              <a:cs typeface="Montserrat Light"/>
              <a:sym typeface="Montserrat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1" name="Shape 131"/>
        <p:cNvGrpSpPr/>
        <p:nvPr/>
      </p:nvGrpSpPr>
      <p:grpSpPr>
        <a:xfrm>
          <a:off x="0" y="0"/>
          <a:ext cx="0" cy="0"/>
          <a:chOff x="0" y="0"/>
          <a:chExt cx="0" cy="0"/>
        </a:xfrm>
      </p:grpSpPr>
      <p:pic>
        <p:nvPicPr>
          <p:cNvPr id="132" name="Google Shape;132;p25" title="23_S_ Matija Tomsic _INTERNATIONAL SUSTAINABLE SPACE UNION_ Movie.mp4">
            <a:hlinkClick r:id="rId3"/>
          </p:cNvPr>
          <p:cNvPicPr preferRelativeResize="0"/>
          <p:nvPr/>
        </p:nvPicPr>
        <p:blipFill>
          <a:blip r:embed="rId4">
            <a:alphaModFix/>
          </a:blip>
          <a:stretch>
            <a:fillRect/>
          </a:stretch>
        </p:blipFill>
        <p:spPr>
          <a:xfrm>
            <a:off x="1" y="0"/>
            <a:ext cx="914399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6" name="Shape 136"/>
        <p:cNvGrpSpPr/>
        <p:nvPr/>
      </p:nvGrpSpPr>
      <p:grpSpPr>
        <a:xfrm>
          <a:off x="0" y="0"/>
          <a:ext cx="0" cy="0"/>
          <a:chOff x="0" y="0"/>
          <a:chExt cx="0" cy="0"/>
        </a:xfrm>
      </p:grpSpPr>
      <p:pic>
        <p:nvPicPr>
          <p:cNvPr id="137" name="Google Shape;137;p26"/>
          <p:cNvPicPr preferRelativeResize="0"/>
          <p:nvPr/>
        </p:nvPicPr>
        <p:blipFill>
          <a:blip r:embed="rId3">
            <a:alphaModFix/>
          </a:blip>
          <a:stretch>
            <a:fillRect/>
          </a:stretch>
        </p:blipFill>
        <p:spPr>
          <a:xfrm>
            <a:off x="1996975" y="-3275"/>
            <a:ext cx="5150049" cy="5150049"/>
          </a:xfrm>
          <a:prstGeom prst="rect">
            <a:avLst/>
          </a:prstGeom>
          <a:noFill/>
          <a:ln>
            <a:noFill/>
          </a:ln>
        </p:spPr>
      </p:pic>
      <p:sp>
        <p:nvSpPr>
          <p:cNvPr id="138" name="Google Shape;138;p26"/>
          <p:cNvSpPr txBox="1"/>
          <p:nvPr/>
        </p:nvSpPr>
        <p:spPr>
          <a:xfrm>
            <a:off x="0" y="1752150"/>
            <a:ext cx="1997100" cy="1391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0B5394"/>
                </a:solidFill>
                <a:latin typeface="Montserrat"/>
                <a:ea typeface="Montserrat"/>
                <a:cs typeface="Montserrat"/>
                <a:sym typeface="Montserrat"/>
              </a:rPr>
              <a:t>NETWORK </a:t>
            </a:r>
            <a:endParaRPr>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
                <a:solidFill>
                  <a:srgbClr val="0B5394"/>
                </a:solidFill>
                <a:latin typeface="Montserrat"/>
                <a:ea typeface="Montserrat"/>
                <a:cs typeface="Montserrat"/>
                <a:sym typeface="Montserrat"/>
              </a:rPr>
              <a:t>OF STATIONS </a:t>
            </a:r>
            <a:endParaRPr>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B5394"/>
                </a:solidFill>
                <a:latin typeface="Montserrat"/>
                <a:ea typeface="Montserrat"/>
                <a:cs typeface="Montserrat"/>
                <a:sym typeface="Montserrat"/>
              </a:rPr>
              <a:t>MADE FROM RECYCLED ROCKETS</a:t>
            </a:r>
            <a:endParaRPr>
              <a:solidFill>
                <a:srgbClr val="0B5394"/>
              </a:solidFill>
              <a:latin typeface="Montserrat"/>
              <a:ea typeface="Montserrat"/>
              <a:cs typeface="Montserrat"/>
              <a:sym typeface="Montserrat"/>
            </a:endParaRPr>
          </a:p>
        </p:txBody>
      </p:sp>
      <p:sp>
        <p:nvSpPr>
          <p:cNvPr id="139" name="Google Shape;139;p26"/>
          <p:cNvSpPr txBox="1"/>
          <p:nvPr/>
        </p:nvSpPr>
        <p:spPr>
          <a:xfrm>
            <a:off x="7147025" y="1922250"/>
            <a:ext cx="1997100" cy="1299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800">
                <a:solidFill>
                  <a:srgbClr val="0B5394"/>
                </a:solidFill>
                <a:latin typeface="Montserrat"/>
                <a:ea typeface="Montserrat"/>
                <a:cs typeface="Montserrat"/>
                <a:sym typeface="Montserrat"/>
              </a:rPr>
              <a:t>CLEAN ORBIT</a:t>
            </a:r>
            <a:endParaRPr sz="800">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 sz="800">
                <a:solidFill>
                  <a:srgbClr val="0B5394"/>
                </a:solidFill>
                <a:latin typeface="Montserrat"/>
                <a:ea typeface="Montserrat"/>
                <a:cs typeface="Montserrat"/>
                <a:sym typeface="Montserrat"/>
              </a:rPr>
              <a:t>CLEAN ENERGY</a:t>
            </a:r>
            <a:endParaRPr sz="800">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800">
                <a:solidFill>
                  <a:srgbClr val="0B5394"/>
                </a:solidFill>
                <a:latin typeface="Montserrat"/>
                <a:ea typeface="Montserrat"/>
                <a:cs typeface="Montserrat"/>
                <a:sym typeface="Montserrat"/>
              </a:rPr>
              <a:t>SUSTAINABLE SPACE TRAVEL</a:t>
            </a:r>
            <a:endParaRPr sz="800">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800">
                <a:solidFill>
                  <a:srgbClr val="0B5394"/>
                </a:solidFill>
                <a:latin typeface="Montserrat"/>
                <a:ea typeface="Montserrat"/>
                <a:cs typeface="Montserrat"/>
                <a:sym typeface="Montserrat"/>
              </a:rPr>
              <a:t>OFF-EARTH INDUSTRY</a:t>
            </a:r>
            <a:endParaRPr sz="800">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 sz="800">
                <a:solidFill>
                  <a:srgbClr val="0B5394"/>
                </a:solidFill>
                <a:latin typeface="Montserrat"/>
                <a:ea typeface="Montserrat"/>
                <a:cs typeface="Montserrat"/>
                <a:sym typeface="Montserrat"/>
              </a:rPr>
              <a:t>WEATHER CONTROL</a:t>
            </a:r>
            <a:endParaRPr sz="800">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800">
                <a:solidFill>
                  <a:srgbClr val="0B5394"/>
                </a:solidFill>
                <a:latin typeface="Montserrat"/>
                <a:ea typeface="Montserrat"/>
                <a:cs typeface="Montserrat"/>
                <a:sym typeface="Montserrat"/>
              </a:rPr>
              <a:t>LIVING IN SPACE</a:t>
            </a:r>
            <a:endParaRPr sz="800">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800">
                <a:solidFill>
                  <a:srgbClr val="0B5394"/>
                </a:solidFill>
                <a:latin typeface="Montserrat"/>
                <a:ea typeface="Montserrat"/>
                <a:cs typeface="Montserrat"/>
                <a:sym typeface="Montserrat"/>
              </a:rPr>
              <a:t>SPACE TOURISM</a:t>
            </a:r>
            <a:endParaRPr sz="800">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800">
                <a:solidFill>
                  <a:srgbClr val="0B5394"/>
                </a:solidFill>
                <a:latin typeface="Montserrat"/>
                <a:ea typeface="Montserrat"/>
                <a:cs typeface="Montserrat"/>
                <a:sym typeface="Montserrat"/>
              </a:rPr>
              <a:t>SPACE CULTURE</a:t>
            </a:r>
            <a:endParaRPr sz="800">
              <a:solidFill>
                <a:srgbClr val="0B5394"/>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3" name="Shape 143"/>
        <p:cNvGrpSpPr/>
        <p:nvPr/>
      </p:nvGrpSpPr>
      <p:grpSpPr>
        <a:xfrm>
          <a:off x="0" y="0"/>
          <a:ext cx="0" cy="0"/>
          <a:chOff x="0" y="0"/>
          <a:chExt cx="0" cy="0"/>
        </a:xfrm>
      </p:grpSpPr>
      <p:pic>
        <p:nvPicPr>
          <p:cNvPr id="144" name="Google Shape;144;p27"/>
          <p:cNvPicPr preferRelativeResize="0"/>
          <p:nvPr/>
        </p:nvPicPr>
        <p:blipFill rotWithShape="1">
          <a:blip r:embed="rId3">
            <a:alphaModFix/>
          </a:blip>
          <a:srcRect b="34754" l="0" r="0" t="8989"/>
          <a:stretch/>
        </p:blipFill>
        <p:spPr>
          <a:xfrm>
            <a:off x="0" y="0"/>
            <a:ext cx="9144003"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8" name="Shape 148"/>
        <p:cNvGrpSpPr/>
        <p:nvPr/>
      </p:nvGrpSpPr>
      <p:grpSpPr>
        <a:xfrm>
          <a:off x="0" y="0"/>
          <a:ext cx="0" cy="0"/>
          <a:chOff x="0" y="0"/>
          <a:chExt cx="0" cy="0"/>
        </a:xfrm>
      </p:grpSpPr>
      <p:pic>
        <p:nvPicPr>
          <p:cNvPr id="149" name="Google Shape;149;p28"/>
          <p:cNvPicPr preferRelativeResize="0"/>
          <p:nvPr/>
        </p:nvPicPr>
        <p:blipFill rotWithShape="1">
          <a:blip r:embed="rId3">
            <a:alphaModFix/>
          </a:blip>
          <a:srcRect b="15083" l="7752" r="11236" t="39345"/>
          <a:stretch/>
        </p:blipFill>
        <p:spPr>
          <a:xfrm>
            <a:off x="0" y="0"/>
            <a:ext cx="9144003"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3" name="Shape 153"/>
        <p:cNvGrpSpPr/>
        <p:nvPr/>
      </p:nvGrpSpPr>
      <p:grpSpPr>
        <a:xfrm>
          <a:off x="0" y="0"/>
          <a:ext cx="0" cy="0"/>
          <a:chOff x="0" y="0"/>
          <a:chExt cx="0" cy="0"/>
        </a:xfrm>
      </p:grpSpPr>
      <p:pic>
        <p:nvPicPr>
          <p:cNvPr id="154" name="Google Shape;154;p29"/>
          <p:cNvPicPr preferRelativeResize="0"/>
          <p:nvPr/>
        </p:nvPicPr>
        <p:blipFill rotWithShape="1">
          <a:blip r:embed="rId3">
            <a:alphaModFix/>
          </a:blip>
          <a:srcRect b="3025" l="0" r="0" t="0"/>
          <a:stretch/>
        </p:blipFill>
        <p:spPr>
          <a:xfrm>
            <a:off x="0" y="-420000"/>
            <a:ext cx="9144000" cy="3149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8" name="Shape 158"/>
        <p:cNvGrpSpPr/>
        <p:nvPr/>
      </p:nvGrpSpPr>
      <p:grpSpPr>
        <a:xfrm>
          <a:off x="0" y="0"/>
          <a:ext cx="0" cy="0"/>
          <a:chOff x="0" y="0"/>
          <a:chExt cx="0" cy="0"/>
        </a:xfrm>
      </p:grpSpPr>
      <p:pic>
        <p:nvPicPr>
          <p:cNvPr id="159" name="Google Shape;159;p30"/>
          <p:cNvPicPr preferRelativeResize="0"/>
          <p:nvPr/>
        </p:nvPicPr>
        <p:blipFill rotWithShape="1">
          <a:blip r:embed="rId3">
            <a:alphaModFix/>
          </a:blip>
          <a:srcRect b="3025" l="0" r="0" t="0"/>
          <a:stretch/>
        </p:blipFill>
        <p:spPr>
          <a:xfrm>
            <a:off x="0" y="-420000"/>
            <a:ext cx="9144000" cy="3149875"/>
          </a:xfrm>
          <a:prstGeom prst="rect">
            <a:avLst/>
          </a:prstGeom>
          <a:noFill/>
          <a:ln>
            <a:noFill/>
          </a:ln>
        </p:spPr>
      </p:pic>
      <p:pic>
        <p:nvPicPr>
          <p:cNvPr id="160" name="Google Shape;160;p30"/>
          <p:cNvPicPr preferRelativeResize="0"/>
          <p:nvPr/>
        </p:nvPicPr>
        <p:blipFill>
          <a:blip r:embed="rId4">
            <a:alphaModFix/>
          </a:blip>
          <a:stretch>
            <a:fillRect/>
          </a:stretch>
        </p:blipFill>
        <p:spPr>
          <a:xfrm>
            <a:off x="0" y="2729886"/>
            <a:ext cx="3193397" cy="2413613"/>
          </a:xfrm>
          <a:prstGeom prst="rect">
            <a:avLst/>
          </a:prstGeom>
          <a:noFill/>
          <a:ln>
            <a:noFill/>
          </a:ln>
        </p:spPr>
      </p:pic>
      <p:pic>
        <p:nvPicPr>
          <p:cNvPr id="161" name="Google Shape;161;p30"/>
          <p:cNvPicPr preferRelativeResize="0"/>
          <p:nvPr/>
        </p:nvPicPr>
        <p:blipFill>
          <a:blip r:embed="rId5">
            <a:alphaModFix/>
          </a:blip>
          <a:stretch>
            <a:fillRect/>
          </a:stretch>
        </p:blipFill>
        <p:spPr>
          <a:xfrm>
            <a:off x="2555322" y="2729874"/>
            <a:ext cx="3248488" cy="24136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5" name="Shape 165"/>
        <p:cNvGrpSpPr/>
        <p:nvPr/>
      </p:nvGrpSpPr>
      <p:grpSpPr>
        <a:xfrm>
          <a:off x="0" y="0"/>
          <a:ext cx="0" cy="0"/>
          <a:chOff x="0" y="0"/>
          <a:chExt cx="0" cy="0"/>
        </a:xfrm>
      </p:grpSpPr>
      <p:pic>
        <p:nvPicPr>
          <p:cNvPr id="166" name="Google Shape;166;p31"/>
          <p:cNvPicPr preferRelativeResize="0"/>
          <p:nvPr/>
        </p:nvPicPr>
        <p:blipFill rotWithShape="1">
          <a:blip r:embed="rId3">
            <a:alphaModFix/>
          </a:blip>
          <a:srcRect b="3025" l="0" r="0" t="0"/>
          <a:stretch/>
        </p:blipFill>
        <p:spPr>
          <a:xfrm>
            <a:off x="0" y="-420000"/>
            <a:ext cx="9144000" cy="3149875"/>
          </a:xfrm>
          <a:prstGeom prst="rect">
            <a:avLst/>
          </a:prstGeom>
          <a:noFill/>
          <a:ln>
            <a:noFill/>
          </a:ln>
        </p:spPr>
      </p:pic>
      <p:pic>
        <p:nvPicPr>
          <p:cNvPr id="167" name="Google Shape;167;p31"/>
          <p:cNvPicPr preferRelativeResize="0"/>
          <p:nvPr/>
        </p:nvPicPr>
        <p:blipFill>
          <a:blip r:embed="rId4">
            <a:alphaModFix/>
          </a:blip>
          <a:stretch>
            <a:fillRect/>
          </a:stretch>
        </p:blipFill>
        <p:spPr>
          <a:xfrm>
            <a:off x="0" y="2729886"/>
            <a:ext cx="3193397" cy="2413613"/>
          </a:xfrm>
          <a:prstGeom prst="rect">
            <a:avLst/>
          </a:prstGeom>
          <a:noFill/>
          <a:ln>
            <a:noFill/>
          </a:ln>
        </p:spPr>
      </p:pic>
      <p:pic>
        <p:nvPicPr>
          <p:cNvPr id="168" name="Google Shape;168;p31"/>
          <p:cNvPicPr preferRelativeResize="0"/>
          <p:nvPr/>
        </p:nvPicPr>
        <p:blipFill>
          <a:blip r:embed="rId5">
            <a:alphaModFix/>
          </a:blip>
          <a:stretch>
            <a:fillRect/>
          </a:stretch>
        </p:blipFill>
        <p:spPr>
          <a:xfrm>
            <a:off x="2555322" y="2729874"/>
            <a:ext cx="3248488" cy="2413624"/>
          </a:xfrm>
          <a:prstGeom prst="rect">
            <a:avLst/>
          </a:prstGeom>
          <a:noFill/>
          <a:ln>
            <a:noFill/>
          </a:ln>
        </p:spPr>
      </p:pic>
      <p:pic>
        <p:nvPicPr>
          <p:cNvPr id="169" name="Google Shape;169;p31"/>
          <p:cNvPicPr preferRelativeResize="0"/>
          <p:nvPr/>
        </p:nvPicPr>
        <p:blipFill>
          <a:blip r:embed="rId6">
            <a:alphaModFix/>
          </a:blip>
          <a:stretch>
            <a:fillRect/>
          </a:stretch>
        </p:blipFill>
        <p:spPr>
          <a:xfrm>
            <a:off x="5189966" y="2729887"/>
            <a:ext cx="1810200" cy="24136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mt="90000"/>
          </a:blip>
          <a:srcRect b="30642" l="0" r="0" t="0"/>
          <a:stretch/>
        </p:blipFill>
        <p:spPr>
          <a:xfrm>
            <a:off x="0" y="2483403"/>
            <a:ext cx="9144003" cy="2660100"/>
          </a:xfrm>
          <a:prstGeom prst="rect">
            <a:avLst/>
          </a:prstGeom>
          <a:noFill/>
          <a:ln>
            <a:noFill/>
          </a:ln>
        </p:spPr>
      </p:pic>
      <p:pic>
        <p:nvPicPr>
          <p:cNvPr id="60" name="Google Shape;60;p14"/>
          <p:cNvPicPr preferRelativeResize="0"/>
          <p:nvPr/>
        </p:nvPicPr>
        <p:blipFill rotWithShape="1">
          <a:blip r:embed="rId4">
            <a:alphaModFix/>
          </a:blip>
          <a:srcRect b="28178" l="0" r="0" t="23538"/>
          <a:stretch/>
        </p:blipFill>
        <p:spPr>
          <a:xfrm>
            <a:off x="0" y="-1"/>
            <a:ext cx="9144003" cy="24834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3" name="Shape 173"/>
        <p:cNvGrpSpPr/>
        <p:nvPr/>
      </p:nvGrpSpPr>
      <p:grpSpPr>
        <a:xfrm>
          <a:off x="0" y="0"/>
          <a:ext cx="0" cy="0"/>
          <a:chOff x="0" y="0"/>
          <a:chExt cx="0" cy="0"/>
        </a:xfrm>
      </p:grpSpPr>
      <p:pic>
        <p:nvPicPr>
          <p:cNvPr id="174" name="Google Shape;174;p32"/>
          <p:cNvPicPr preferRelativeResize="0"/>
          <p:nvPr/>
        </p:nvPicPr>
        <p:blipFill rotWithShape="1">
          <a:blip r:embed="rId3">
            <a:alphaModFix/>
          </a:blip>
          <a:srcRect b="3025" l="0" r="0" t="0"/>
          <a:stretch/>
        </p:blipFill>
        <p:spPr>
          <a:xfrm>
            <a:off x="0" y="-420000"/>
            <a:ext cx="9144000" cy="3149875"/>
          </a:xfrm>
          <a:prstGeom prst="rect">
            <a:avLst/>
          </a:prstGeom>
          <a:noFill/>
          <a:ln>
            <a:noFill/>
          </a:ln>
        </p:spPr>
      </p:pic>
      <p:pic>
        <p:nvPicPr>
          <p:cNvPr id="175" name="Google Shape;175;p32"/>
          <p:cNvPicPr preferRelativeResize="0"/>
          <p:nvPr/>
        </p:nvPicPr>
        <p:blipFill>
          <a:blip r:embed="rId4">
            <a:alphaModFix/>
          </a:blip>
          <a:stretch>
            <a:fillRect/>
          </a:stretch>
        </p:blipFill>
        <p:spPr>
          <a:xfrm>
            <a:off x="0" y="2729886"/>
            <a:ext cx="3193397" cy="2413613"/>
          </a:xfrm>
          <a:prstGeom prst="rect">
            <a:avLst/>
          </a:prstGeom>
          <a:noFill/>
          <a:ln>
            <a:noFill/>
          </a:ln>
        </p:spPr>
      </p:pic>
      <p:pic>
        <p:nvPicPr>
          <p:cNvPr id="176" name="Google Shape;176;p32"/>
          <p:cNvPicPr preferRelativeResize="0"/>
          <p:nvPr/>
        </p:nvPicPr>
        <p:blipFill>
          <a:blip r:embed="rId5">
            <a:alphaModFix/>
          </a:blip>
          <a:stretch>
            <a:fillRect/>
          </a:stretch>
        </p:blipFill>
        <p:spPr>
          <a:xfrm>
            <a:off x="2555322" y="2729874"/>
            <a:ext cx="3248488" cy="2413624"/>
          </a:xfrm>
          <a:prstGeom prst="rect">
            <a:avLst/>
          </a:prstGeom>
          <a:noFill/>
          <a:ln>
            <a:noFill/>
          </a:ln>
        </p:spPr>
      </p:pic>
      <p:pic>
        <p:nvPicPr>
          <p:cNvPr id="177" name="Google Shape;177;p32"/>
          <p:cNvPicPr preferRelativeResize="0"/>
          <p:nvPr/>
        </p:nvPicPr>
        <p:blipFill>
          <a:blip r:embed="rId6">
            <a:alphaModFix/>
          </a:blip>
          <a:stretch>
            <a:fillRect/>
          </a:stretch>
        </p:blipFill>
        <p:spPr>
          <a:xfrm>
            <a:off x="7000171" y="2729887"/>
            <a:ext cx="2143836" cy="1205917"/>
          </a:xfrm>
          <a:prstGeom prst="rect">
            <a:avLst/>
          </a:prstGeom>
          <a:noFill/>
          <a:ln>
            <a:noFill/>
          </a:ln>
        </p:spPr>
      </p:pic>
      <p:pic>
        <p:nvPicPr>
          <p:cNvPr id="178" name="Google Shape;178;p32"/>
          <p:cNvPicPr preferRelativeResize="0"/>
          <p:nvPr/>
        </p:nvPicPr>
        <p:blipFill>
          <a:blip r:embed="rId7">
            <a:alphaModFix/>
          </a:blip>
          <a:stretch>
            <a:fillRect/>
          </a:stretch>
        </p:blipFill>
        <p:spPr>
          <a:xfrm>
            <a:off x="7000174" y="3935802"/>
            <a:ext cx="2143836" cy="1207698"/>
          </a:xfrm>
          <a:prstGeom prst="rect">
            <a:avLst/>
          </a:prstGeom>
          <a:noFill/>
          <a:ln>
            <a:noFill/>
          </a:ln>
        </p:spPr>
      </p:pic>
      <p:pic>
        <p:nvPicPr>
          <p:cNvPr id="179" name="Google Shape;179;p32"/>
          <p:cNvPicPr preferRelativeResize="0"/>
          <p:nvPr/>
        </p:nvPicPr>
        <p:blipFill>
          <a:blip r:embed="rId8">
            <a:alphaModFix/>
          </a:blip>
          <a:stretch>
            <a:fillRect/>
          </a:stretch>
        </p:blipFill>
        <p:spPr>
          <a:xfrm>
            <a:off x="5189966" y="2729887"/>
            <a:ext cx="1810200" cy="241361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3" name="Shape 183"/>
        <p:cNvGrpSpPr/>
        <p:nvPr/>
      </p:nvGrpSpPr>
      <p:grpSpPr>
        <a:xfrm>
          <a:off x="0" y="0"/>
          <a:ext cx="0" cy="0"/>
          <a:chOff x="0" y="0"/>
          <a:chExt cx="0" cy="0"/>
        </a:xfrm>
      </p:grpSpPr>
      <p:pic>
        <p:nvPicPr>
          <p:cNvPr id="184" name="Google Shape;184;p33"/>
          <p:cNvPicPr preferRelativeResize="0"/>
          <p:nvPr/>
        </p:nvPicPr>
        <p:blipFill>
          <a:blip r:embed="rId3">
            <a:alphaModFix/>
          </a:blip>
          <a:stretch>
            <a:fillRect/>
          </a:stretch>
        </p:blipFill>
        <p:spPr>
          <a:xfrm>
            <a:off x="3126643" y="6950"/>
            <a:ext cx="2890708" cy="5143501"/>
          </a:xfrm>
          <a:prstGeom prst="rect">
            <a:avLst/>
          </a:prstGeom>
          <a:noFill/>
          <a:ln>
            <a:noFill/>
          </a:ln>
        </p:spPr>
      </p:pic>
      <p:sp>
        <p:nvSpPr>
          <p:cNvPr id="185" name="Google Shape;185;p33"/>
          <p:cNvSpPr txBox="1"/>
          <p:nvPr/>
        </p:nvSpPr>
        <p:spPr>
          <a:xfrm>
            <a:off x="0" y="2254700"/>
            <a:ext cx="3126600" cy="648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0B5394"/>
                </a:solidFill>
                <a:latin typeface="Montserrat"/>
                <a:ea typeface="Montserrat"/>
                <a:cs typeface="Montserrat"/>
                <a:sym typeface="Montserrat"/>
              </a:rPr>
              <a:t>ISSU</a:t>
            </a:r>
            <a:endParaRPr>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B5394"/>
                </a:solidFill>
                <a:latin typeface="Montserrat"/>
                <a:ea typeface="Montserrat"/>
                <a:cs typeface="Montserrat"/>
                <a:sym typeface="Montserrat"/>
              </a:rPr>
              <a:t>JUNK HUNTERS</a:t>
            </a:r>
            <a:endParaRPr>
              <a:solidFill>
                <a:srgbClr val="0B5394"/>
              </a:solidFill>
              <a:latin typeface="Montserrat"/>
              <a:ea typeface="Montserrat"/>
              <a:cs typeface="Montserrat"/>
              <a:sym typeface="Montserrat"/>
            </a:endParaRPr>
          </a:p>
        </p:txBody>
      </p:sp>
      <p:sp>
        <p:nvSpPr>
          <p:cNvPr id="186" name="Google Shape;186;p33"/>
          <p:cNvSpPr txBox="1"/>
          <p:nvPr/>
        </p:nvSpPr>
        <p:spPr>
          <a:xfrm>
            <a:off x="6017525" y="2283200"/>
            <a:ext cx="3126600" cy="591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800">
                <a:solidFill>
                  <a:srgbClr val="0B5394"/>
                </a:solidFill>
                <a:latin typeface="Montserrat"/>
                <a:ea typeface="Montserrat"/>
                <a:cs typeface="Montserrat"/>
                <a:sym typeface="Montserrat"/>
              </a:rPr>
              <a:t>CLEAN ORBIT</a:t>
            </a:r>
            <a:endParaRPr sz="800">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800">
                <a:solidFill>
                  <a:srgbClr val="0B5394"/>
                </a:solidFill>
                <a:latin typeface="Montserrat"/>
                <a:ea typeface="Montserrat"/>
                <a:cs typeface="Montserrat"/>
                <a:sym typeface="Montserrat"/>
              </a:rPr>
              <a:t>SUSTAINABLE SPACE TRAVEL</a:t>
            </a:r>
            <a:endParaRPr sz="800">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800">
                <a:solidFill>
                  <a:srgbClr val="0B5394"/>
                </a:solidFill>
                <a:latin typeface="Montserrat"/>
                <a:ea typeface="Montserrat"/>
                <a:cs typeface="Montserrat"/>
                <a:sym typeface="Montserrat"/>
              </a:rPr>
              <a:t>OFF-EARTH INDUSTRY</a:t>
            </a:r>
            <a:endParaRPr sz="800">
              <a:solidFill>
                <a:srgbClr val="0B5394"/>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0" name="Shape 190"/>
        <p:cNvGrpSpPr/>
        <p:nvPr/>
      </p:nvGrpSpPr>
      <p:grpSpPr>
        <a:xfrm>
          <a:off x="0" y="0"/>
          <a:ext cx="0" cy="0"/>
          <a:chOff x="0" y="0"/>
          <a:chExt cx="0" cy="0"/>
        </a:xfrm>
      </p:grpSpPr>
      <p:pic>
        <p:nvPicPr>
          <p:cNvPr id="191" name="Google Shape;191;p34"/>
          <p:cNvPicPr preferRelativeResize="0"/>
          <p:nvPr/>
        </p:nvPicPr>
        <p:blipFill>
          <a:blip r:embed="rId3">
            <a:alphaModFix/>
          </a:blip>
          <a:stretch>
            <a:fillRect/>
          </a:stretch>
        </p:blipFill>
        <p:spPr>
          <a:xfrm>
            <a:off x="865813" y="-1174875"/>
            <a:ext cx="7412374" cy="131890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5" name="Shape 195"/>
        <p:cNvGrpSpPr/>
        <p:nvPr/>
      </p:nvGrpSpPr>
      <p:grpSpPr>
        <a:xfrm>
          <a:off x="0" y="0"/>
          <a:ext cx="0" cy="0"/>
          <a:chOff x="0" y="0"/>
          <a:chExt cx="0" cy="0"/>
        </a:xfrm>
      </p:grpSpPr>
      <p:pic>
        <p:nvPicPr>
          <p:cNvPr id="196" name="Google Shape;196;p35"/>
          <p:cNvPicPr preferRelativeResize="0"/>
          <p:nvPr/>
        </p:nvPicPr>
        <p:blipFill>
          <a:blip r:embed="rId3">
            <a:alphaModFix/>
          </a:blip>
          <a:stretch>
            <a:fillRect/>
          </a:stretch>
        </p:blipFill>
        <p:spPr>
          <a:xfrm>
            <a:off x="865813" y="-6380825"/>
            <a:ext cx="7412374" cy="131890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0" name="Shape 200"/>
        <p:cNvGrpSpPr/>
        <p:nvPr/>
      </p:nvGrpSpPr>
      <p:grpSpPr>
        <a:xfrm>
          <a:off x="0" y="0"/>
          <a:ext cx="0" cy="0"/>
          <a:chOff x="0" y="0"/>
          <a:chExt cx="0" cy="0"/>
        </a:xfrm>
      </p:grpSpPr>
      <p:pic>
        <p:nvPicPr>
          <p:cNvPr id="201" name="Google Shape;201;p36"/>
          <p:cNvPicPr preferRelativeResize="0"/>
          <p:nvPr/>
        </p:nvPicPr>
        <p:blipFill>
          <a:blip r:embed="rId3">
            <a:alphaModFix/>
          </a:blip>
          <a:stretch>
            <a:fillRect/>
          </a:stretch>
        </p:blipFill>
        <p:spPr>
          <a:xfrm>
            <a:off x="0" y="0"/>
            <a:ext cx="9144001" cy="5142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5" name="Shape 205"/>
        <p:cNvGrpSpPr/>
        <p:nvPr/>
      </p:nvGrpSpPr>
      <p:grpSpPr>
        <a:xfrm>
          <a:off x="0" y="0"/>
          <a:ext cx="0" cy="0"/>
          <a:chOff x="0" y="0"/>
          <a:chExt cx="0" cy="0"/>
        </a:xfrm>
      </p:grpSpPr>
      <p:pic>
        <p:nvPicPr>
          <p:cNvPr id="206" name="Google Shape;206;p37"/>
          <p:cNvPicPr preferRelativeResize="0"/>
          <p:nvPr/>
        </p:nvPicPr>
        <p:blipFill>
          <a:blip r:embed="rId3">
            <a:alphaModFix/>
          </a:blip>
          <a:stretch>
            <a:fillRect/>
          </a:stretch>
        </p:blipFill>
        <p:spPr>
          <a:xfrm>
            <a:off x="-605675" y="0"/>
            <a:ext cx="3395663" cy="22637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0" name="Shape 210"/>
        <p:cNvGrpSpPr/>
        <p:nvPr/>
      </p:nvGrpSpPr>
      <p:grpSpPr>
        <a:xfrm>
          <a:off x="0" y="0"/>
          <a:ext cx="0" cy="0"/>
          <a:chOff x="0" y="0"/>
          <a:chExt cx="0" cy="0"/>
        </a:xfrm>
      </p:grpSpPr>
      <p:pic>
        <p:nvPicPr>
          <p:cNvPr id="211" name="Google Shape;211;p38"/>
          <p:cNvPicPr preferRelativeResize="0"/>
          <p:nvPr/>
        </p:nvPicPr>
        <p:blipFill>
          <a:blip r:embed="rId3">
            <a:alphaModFix/>
          </a:blip>
          <a:stretch>
            <a:fillRect/>
          </a:stretch>
        </p:blipFill>
        <p:spPr>
          <a:xfrm>
            <a:off x="2789998" y="0"/>
            <a:ext cx="3049827" cy="2263774"/>
          </a:xfrm>
          <a:prstGeom prst="rect">
            <a:avLst/>
          </a:prstGeom>
          <a:noFill/>
          <a:ln>
            <a:noFill/>
          </a:ln>
        </p:spPr>
      </p:pic>
      <p:pic>
        <p:nvPicPr>
          <p:cNvPr id="212" name="Google Shape;212;p38"/>
          <p:cNvPicPr preferRelativeResize="0"/>
          <p:nvPr/>
        </p:nvPicPr>
        <p:blipFill>
          <a:blip r:embed="rId4">
            <a:alphaModFix/>
          </a:blip>
          <a:stretch>
            <a:fillRect/>
          </a:stretch>
        </p:blipFill>
        <p:spPr>
          <a:xfrm>
            <a:off x="-605675" y="0"/>
            <a:ext cx="3395663" cy="22637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6" name="Shape 216"/>
        <p:cNvGrpSpPr/>
        <p:nvPr/>
      </p:nvGrpSpPr>
      <p:grpSpPr>
        <a:xfrm>
          <a:off x="0" y="0"/>
          <a:ext cx="0" cy="0"/>
          <a:chOff x="0" y="0"/>
          <a:chExt cx="0" cy="0"/>
        </a:xfrm>
      </p:grpSpPr>
      <p:pic>
        <p:nvPicPr>
          <p:cNvPr id="217" name="Google Shape;217;p39"/>
          <p:cNvPicPr preferRelativeResize="0"/>
          <p:nvPr/>
        </p:nvPicPr>
        <p:blipFill>
          <a:blip r:embed="rId3">
            <a:alphaModFix/>
          </a:blip>
          <a:stretch>
            <a:fillRect/>
          </a:stretch>
        </p:blipFill>
        <p:spPr>
          <a:xfrm>
            <a:off x="2789998" y="0"/>
            <a:ext cx="3049827" cy="2263774"/>
          </a:xfrm>
          <a:prstGeom prst="rect">
            <a:avLst/>
          </a:prstGeom>
          <a:noFill/>
          <a:ln>
            <a:noFill/>
          </a:ln>
        </p:spPr>
      </p:pic>
      <p:pic>
        <p:nvPicPr>
          <p:cNvPr id="218" name="Google Shape;218;p39"/>
          <p:cNvPicPr preferRelativeResize="0"/>
          <p:nvPr/>
        </p:nvPicPr>
        <p:blipFill>
          <a:blip r:embed="rId4">
            <a:alphaModFix/>
          </a:blip>
          <a:stretch>
            <a:fillRect/>
          </a:stretch>
        </p:blipFill>
        <p:spPr>
          <a:xfrm>
            <a:off x="5839825" y="0"/>
            <a:ext cx="4018541" cy="2263775"/>
          </a:xfrm>
          <a:prstGeom prst="rect">
            <a:avLst/>
          </a:prstGeom>
          <a:noFill/>
          <a:ln>
            <a:noFill/>
          </a:ln>
        </p:spPr>
      </p:pic>
      <p:pic>
        <p:nvPicPr>
          <p:cNvPr id="219" name="Google Shape;219;p39"/>
          <p:cNvPicPr preferRelativeResize="0"/>
          <p:nvPr/>
        </p:nvPicPr>
        <p:blipFill>
          <a:blip r:embed="rId5">
            <a:alphaModFix/>
          </a:blip>
          <a:stretch>
            <a:fillRect/>
          </a:stretch>
        </p:blipFill>
        <p:spPr>
          <a:xfrm>
            <a:off x="-605675" y="0"/>
            <a:ext cx="3395663" cy="2263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3" name="Shape 223"/>
        <p:cNvGrpSpPr/>
        <p:nvPr/>
      </p:nvGrpSpPr>
      <p:grpSpPr>
        <a:xfrm>
          <a:off x="0" y="0"/>
          <a:ext cx="0" cy="0"/>
          <a:chOff x="0" y="0"/>
          <a:chExt cx="0" cy="0"/>
        </a:xfrm>
      </p:grpSpPr>
      <p:pic>
        <p:nvPicPr>
          <p:cNvPr id="224" name="Google Shape;224;p40"/>
          <p:cNvPicPr preferRelativeResize="0"/>
          <p:nvPr/>
        </p:nvPicPr>
        <p:blipFill>
          <a:blip r:embed="rId3">
            <a:alphaModFix/>
          </a:blip>
          <a:stretch>
            <a:fillRect/>
          </a:stretch>
        </p:blipFill>
        <p:spPr>
          <a:xfrm>
            <a:off x="2789998" y="0"/>
            <a:ext cx="3049827" cy="2263774"/>
          </a:xfrm>
          <a:prstGeom prst="rect">
            <a:avLst/>
          </a:prstGeom>
          <a:noFill/>
          <a:ln>
            <a:noFill/>
          </a:ln>
        </p:spPr>
      </p:pic>
      <p:pic>
        <p:nvPicPr>
          <p:cNvPr id="225" name="Google Shape;225;p40"/>
          <p:cNvPicPr preferRelativeResize="0"/>
          <p:nvPr/>
        </p:nvPicPr>
        <p:blipFill>
          <a:blip r:embed="rId4">
            <a:alphaModFix/>
          </a:blip>
          <a:stretch>
            <a:fillRect/>
          </a:stretch>
        </p:blipFill>
        <p:spPr>
          <a:xfrm>
            <a:off x="-2515951" y="2356602"/>
            <a:ext cx="4954486" cy="2786899"/>
          </a:xfrm>
          <a:prstGeom prst="rect">
            <a:avLst/>
          </a:prstGeom>
          <a:noFill/>
          <a:ln>
            <a:noFill/>
          </a:ln>
        </p:spPr>
      </p:pic>
      <p:pic>
        <p:nvPicPr>
          <p:cNvPr id="226" name="Google Shape;226;p40"/>
          <p:cNvPicPr preferRelativeResize="0"/>
          <p:nvPr/>
        </p:nvPicPr>
        <p:blipFill>
          <a:blip r:embed="rId5">
            <a:alphaModFix/>
          </a:blip>
          <a:stretch>
            <a:fillRect/>
          </a:stretch>
        </p:blipFill>
        <p:spPr>
          <a:xfrm>
            <a:off x="5839825" y="0"/>
            <a:ext cx="4018541" cy="2263775"/>
          </a:xfrm>
          <a:prstGeom prst="rect">
            <a:avLst/>
          </a:prstGeom>
          <a:noFill/>
          <a:ln>
            <a:noFill/>
          </a:ln>
        </p:spPr>
      </p:pic>
      <p:pic>
        <p:nvPicPr>
          <p:cNvPr id="227" name="Google Shape;227;p40"/>
          <p:cNvPicPr preferRelativeResize="0"/>
          <p:nvPr/>
        </p:nvPicPr>
        <p:blipFill>
          <a:blip r:embed="rId6">
            <a:alphaModFix/>
          </a:blip>
          <a:stretch>
            <a:fillRect/>
          </a:stretch>
        </p:blipFill>
        <p:spPr>
          <a:xfrm>
            <a:off x="-605675" y="0"/>
            <a:ext cx="3395663" cy="2263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1" name="Shape 231"/>
        <p:cNvGrpSpPr/>
        <p:nvPr/>
      </p:nvGrpSpPr>
      <p:grpSpPr>
        <a:xfrm>
          <a:off x="0" y="0"/>
          <a:ext cx="0" cy="0"/>
          <a:chOff x="0" y="0"/>
          <a:chExt cx="0" cy="0"/>
        </a:xfrm>
      </p:grpSpPr>
      <p:pic>
        <p:nvPicPr>
          <p:cNvPr id="232" name="Google Shape;232;p41"/>
          <p:cNvPicPr preferRelativeResize="0"/>
          <p:nvPr/>
        </p:nvPicPr>
        <p:blipFill>
          <a:blip r:embed="rId3">
            <a:alphaModFix/>
          </a:blip>
          <a:stretch>
            <a:fillRect/>
          </a:stretch>
        </p:blipFill>
        <p:spPr>
          <a:xfrm>
            <a:off x="2789998" y="0"/>
            <a:ext cx="3049827" cy="2263774"/>
          </a:xfrm>
          <a:prstGeom prst="rect">
            <a:avLst/>
          </a:prstGeom>
          <a:noFill/>
          <a:ln>
            <a:noFill/>
          </a:ln>
        </p:spPr>
      </p:pic>
      <p:pic>
        <p:nvPicPr>
          <p:cNvPr id="233" name="Google Shape;233;p41"/>
          <p:cNvPicPr preferRelativeResize="0"/>
          <p:nvPr/>
        </p:nvPicPr>
        <p:blipFill>
          <a:blip r:embed="rId4">
            <a:alphaModFix/>
          </a:blip>
          <a:stretch>
            <a:fillRect/>
          </a:stretch>
        </p:blipFill>
        <p:spPr>
          <a:xfrm>
            <a:off x="-2515951" y="2356602"/>
            <a:ext cx="4954486" cy="2786899"/>
          </a:xfrm>
          <a:prstGeom prst="rect">
            <a:avLst/>
          </a:prstGeom>
          <a:noFill/>
          <a:ln>
            <a:noFill/>
          </a:ln>
        </p:spPr>
      </p:pic>
      <p:pic>
        <p:nvPicPr>
          <p:cNvPr id="234" name="Google Shape;234;p41"/>
          <p:cNvPicPr preferRelativeResize="0"/>
          <p:nvPr/>
        </p:nvPicPr>
        <p:blipFill>
          <a:blip r:embed="rId5">
            <a:alphaModFix/>
          </a:blip>
          <a:stretch>
            <a:fillRect/>
          </a:stretch>
        </p:blipFill>
        <p:spPr>
          <a:xfrm>
            <a:off x="5839825" y="0"/>
            <a:ext cx="4018541" cy="2263775"/>
          </a:xfrm>
          <a:prstGeom prst="rect">
            <a:avLst/>
          </a:prstGeom>
          <a:noFill/>
          <a:ln>
            <a:noFill/>
          </a:ln>
        </p:spPr>
      </p:pic>
      <p:pic>
        <p:nvPicPr>
          <p:cNvPr id="235" name="Google Shape;235;p41"/>
          <p:cNvPicPr preferRelativeResize="0"/>
          <p:nvPr/>
        </p:nvPicPr>
        <p:blipFill>
          <a:blip r:embed="rId6">
            <a:alphaModFix/>
          </a:blip>
          <a:stretch>
            <a:fillRect/>
          </a:stretch>
        </p:blipFill>
        <p:spPr>
          <a:xfrm>
            <a:off x="2438525" y="2356601"/>
            <a:ext cx="4190876" cy="2786900"/>
          </a:xfrm>
          <a:prstGeom prst="rect">
            <a:avLst/>
          </a:prstGeom>
          <a:noFill/>
          <a:ln>
            <a:noFill/>
          </a:ln>
        </p:spPr>
      </p:pic>
      <p:pic>
        <p:nvPicPr>
          <p:cNvPr id="236" name="Google Shape;236;p41"/>
          <p:cNvPicPr preferRelativeResize="0"/>
          <p:nvPr/>
        </p:nvPicPr>
        <p:blipFill>
          <a:blip r:embed="rId7">
            <a:alphaModFix/>
          </a:blip>
          <a:stretch>
            <a:fillRect/>
          </a:stretch>
        </p:blipFill>
        <p:spPr>
          <a:xfrm>
            <a:off x="-605675" y="0"/>
            <a:ext cx="3395663" cy="2263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5"/>
          <p:cNvPicPr preferRelativeResize="0"/>
          <p:nvPr/>
        </p:nvPicPr>
        <p:blipFill>
          <a:blip r:embed="rId3">
            <a:alphaModFix/>
          </a:blip>
          <a:stretch>
            <a:fillRect/>
          </a:stretch>
        </p:blipFill>
        <p:spPr>
          <a:xfrm>
            <a:off x="446088" y="45437"/>
            <a:ext cx="8251827" cy="50526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0" name="Shape 240"/>
        <p:cNvGrpSpPr/>
        <p:nvPr/>
      </p:nvGrpSpPr>
      <p:grpSpPr>
        <a:xfrm>
          <a:off x="0" y="0"/>
          <a:ext cx="0" cy="0"/>
          <a:chOff x="0" y="0"/>
          <a:chExt cx="0" cy="0"/>
        </a:xfrm>
      </p:grpSpPr>
      <p:pic>
        <p:nvPicPr>
          <p:cNvPr id="241" name="Google Shape;241;p42"/>
          <p:cNvPicPr preferRelativeResize="0"/>
          <p:nvPr/>
        </p:nvPicPr>
        <p:blipFill>
          <a:blip r:embed="rId3">
            <a:alphaModFix/>
          </a:blip>
          <a:stretch>
            <a:fillRect/>
          </a:stretch>
        </p:blipFill>
        <p:spPr>
          <a:xfrm>
            <a:off x="2789998" y="0"/>
            <a:ext cx="3049827" cy="2263774"/>
          </a:xfrm>
          <a:prstGeom prst="rect">
            <a:avLst/>
          </a:prstGeom>
          <a:noFill/>
          <a:ln>
            <a:noFill/>
          </a:ln>
        </p:spPr>
      </p:pic>
      <p:pic>
        <p:nvPicPr>
          <p:cNvPr id="242" name="Google Shape;242;p42"/>
          <p:cNvPicPr preferRelativeResize="0"/>
          <p:nvPr/>
        </p:nvPicPr>
        <p:blipFill>
          <a:blip r:embed="rId4">
            <a:alphaModFix/>
          </a:blip>
          <a:stretch>
            <a:fillRect/>
          </a:stretch>
        </p:blipFill>
        <p:spPr>
          <a:xfrm>
            <a:off x="-2515951" y="2356602"/>
            <a:ext cx="4954486" cy="2786899"/>
          </a:xfrm>
          <a:prstGeom prst="rect">
            <a:avLst/>
          </a:prstGeom>
          <a:noFill/>
          <a:ln>
            <a:noFill/>
          </a:ln>
        </p:spPr>
      </p:pic>
      <p:pic>
        <p:nvPicPr>
          <p:cNvPr id="243" name="Google Shape;243;p42"/>
          <p:cNvPicPr preferRelativeResize="0"/>
          <p:nvPr/>
        </p:nvPicPr>
        <p:blipFill>
          <a:blip r:embed="rId5">
            <a:alphaModFix/>
          </a:blip>
          <a:stretch>
            <a:fillRect/>
          </a:stretch>
        </p:blipFill>
        <p:spPr>
          <a:xfrm>
            <a:off x="5839825" y="0"/>
            <a:ext cx="4018541" cy="2263775"/>
          </a:xfrm>
          <a:prstGeom prst="rect">
            <a:avLst/>
          </a:prstGeom>
          <a:noFill/>
          <a:ln>
            <a:noFill/>
          </a:ln>
        </p:spPr>
      </p:pic>
      <p:pic>
        <p:nvPicPr>
          <p:cNvPr id="244" name="Google Shape;244;p42"/>
          <p:cNvPicPr preferRelativeResize="0"/>
          <p:nvPr/>
        </p:nvPicPr>
        <p:blipFill>
          <a:blip r:embed="rId6">
            <a:alphaModFix/>
          </a:blip>
          <a:stretch>
            <a:fillRect/>
          </a:stretch>
        </p:blipFill>
        <p:spPr>
          <a:xfrm>
            <a:off x="6478474" y="2356600"/>
            <a:ext cx="4211642" cy="2786901"/>
          </a:xfrm>
          <a:prstGeom prst="rect">
            <a:avLst/>
          </a:prstGeom>
          <a:noFill/>
          <a:ln>
            <a:noFill/>
          </a:ln>
        </p:spPr>
      </p:pic>
      <p:pic>
        <p:nvPicPr>
          <p:cNvPr id="245" name="Google Shape;245;p42"/>
          <p:cNvPicPr preferRelativeResize="0"/>
          <p:nvPr/>
        </p:nvPicPr>
        <p:blipFill>
          <a:blip r:embed="rId7">
            <a:alphaModFix/>
          </a:blip>
          <a:stretch>
            <a:fillRect/>
          </a:stretch>
        </p:blipFill>
        <p:spPr>
          <a:xfrm>
            <a:off x="2438525" y="2356601"/>
            <a:ext cx="4190876" cy="2786900"/>
          </a:xfrm>
          <a:prstGeom prst="rect">
            <a:avLst/>
          </a:prstGeom>
          <a:noFill/>
          <a:ln>
            <a:noFill/>
          </a:ln>
        </p:spPr>
      </p:pic>
      <p:pic>
        <p:nvPicPr>
          <p:cNvPr id="246" name="Google Shape;246;p42"/>
          <p:cNvPicPr preferRelativeResize="0"/>
          <p:nvPr/>
        </p:nvPicPr>
        <p:blipFill>
          <a:blip r:embed="rId8">
            <a:alphaModFix/>
          </a:blip>
          <a:stretch>
            <a:fillRect/>
          </a:stretch>
        </p:blipFill>
        <p:spPr>
          <a:xfrm>
            <a:off x="-605675" y="0"/>
            <a:ext cx="3395663" cy="2263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0" name="Shape 250"/>
        <p:cNvGrpSpPr/>
        <p:nvPr/>
      </p:nvGrpSpPr>
      <p:grpSpPr>
        <a:xfrm>
          <a:off x="0" y="0"/>
          <a:ext cx="0" cy="0"/>
          <a:chOff x="0" y="0"/>
          <a:chExt cx="0" cy="0"/>
        </a:xfrm>
      </p:grpSpPr>
      <p:pic>
        <p:nvPicPr>
          <p:cNvPr id="251" name="Google Shape;251;p43"/>
          <p:cNvPicPr preferRelativeResize="0"/>
          <p:nvPr/>
        </p:nvPicPr>
        <p:blipFill>
          <a:blip r:embed="rId3">
            <a:alphaModFix/>
          </a:blip>
          <a:stretch>
            <a:fillRect/>
          </a:stretch>
        </p:blipFill>
        <p:spPr>
          <a:xfrm>
            <a:off x="3120937" y="-10174"/>
            <a:ext cx="2902126" cy="5163848"/>
          </a:xfrm>
          <a:prstGeom prst="rect">
            <a:avLst/>
          </a:prstGeom>
          <a:noFill/>
          <a:ln>
            <a:noFill/>
          </a:ln>
        </p:spPr>
      </p:pic>
      <p:sp>
        <p:nvSpPr>
          <p:cNvPr id="252" name="Google Shape;252;p43"/>
          <p:cNvSpPr txBox="1"/>
          <p:nvPr/>
        </p:nvSpPr>
        <p:spPr>
          <a:xfrm>
            <a:off x="-125" y="2247750"/>
            <a:ext cx="3126600" cy="648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0B5394"/>
                </a:solidFill>
                <a:latin typeface="Montserrat"/>
                <a:ea typeface="Montserrat"/>
                <a:cs typeface="Montserrat"/>
                <a:sym typeface="Montserrat"/>
              </a:rPr>
              <a:t>ISSU </a:t>
            </a:r>
            <a:endParaRPr>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B5394"/>
                </a:solidFill>
                <a:latin typeface="Montserrat"/>
                <a:ea typeface="Montserrat"/>
                <a:cs typeface="Montserrat"/>
                <a:sym typeface="Montserrat"/>
              </a:rPr>
              <a:t>COSMOSEUM</a:t>
            </a:r>
            <a:endParaRPr>
              <a:solidFill>
                <a:srgbClr val="0B5394"/>
              </a:solidFill>
              <a:latin typeface="Montserrat"/>
              <a:ea typeface="Montserrat"/>
              <a:cs typeface="Montserrat"/>
              <a:sym typeface="Montserrat"/>
            </a:endParaRPr>
          </a:p>
        </p:txBody>
      </p:sp>
      <p:sp>
        <p:nvSpPr>
          <p:cNvPr id="253" name="Google Shape;253;p43"/>
          <p:cNvSpPr txBox="1"/>
          <p:nvPr/>
        </p:nvSpPr>
        <p:spPr>
          <a:xfrm>
            <a:off x="6017525" y="2347050"/>
            <a:ext cx="3126600" cy="591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800">
                <a:solidFill>
                  <a:srgbClr val="0B5394"/>
                </a:solidFill>
                <a:latin typeface="Montserrat"/>
                <a:ea typeface="Montserrat"/>
                <a:cs typeface="Montserrat"/>
                <a:sym typeface="Montserrat"/>
              </a:rPr>
              <a:t>SPACE CULTURE</a:t>
            </a:r>
            <a:endParaRPr sz="800">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800">
                <a:solidFill>
                  <a:srgbClr val="0B5394"/>
                </a:solidFill>
                <a:latin typeface="Montserrat"/>
                <a:ea typeface="Montserrat"/>
                <a:cs typeface="Montserrat"/>
                <a:sym typeface="Montserrat"/>
              </a:rPr>
              <a:t>SPACE ARCHEOLOGY</a:t>
            </a:r>
            <a:endParaRPr sz="800">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800">
                <a:solidFill>
                  <a:srgbClr val="0B5394"/>
                </a:solidFill>
                <a:latin typeface="Montserrat"/>
                <a:ea typeface="Montserrat"/>
                <a:cs typeface="Montserrat"/>
                <a:sym typeface="Montserrat"/>
              </a:rPr>
              <a:t>SPACE TOURISM</a:t>
            </a:r>
            <a:endParaRPr sz="800">
              <a:solidFill>
                <a:srgbClr val="0B5394"/>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7" name="Shape 257"/>
        <p:cNvGrpSpPr/>
        <p:nvPr/>
      </p:nvGrpSpPr>
      <p:grpSpPr>
        <a:xfrm>
          <a:off x="0" y="0"/>
          <a:ext cx="0" cy="0"/>
          <a:chOff x="0" y="0"/>
          <a:chExt cx="0" cy="0"/>
        </a:xfrm>
      </p:grpSpPr>
      <p:pic>
        <p:nvPicPr>
          <p:cNvPr id="258" name="Google Shape;258;p44"/>
          <p:cNvPicPr preferRelativeResize="0"/>
          <p:nvPr/>
        </p:nvPicPr>
        <p:blipFill>
          <a:blip r:embed="rId3">
            <a:alphaModFix/>
          </a:blip>
          <a:stretch>
            <a:fillRect/>
          </a:stretch>
        </p:blipFill>
        <p:spPr>
          <a:xfrm>
            <a:off x="0" y="-76200"/>
            <a:ext cx="5886476" cy="10474010"/>
          </a:xfrm>
          <a:prstGeom prst="rect">
            <a:avLst/>
          </a:prstGeom>
          <a:noFill/>
          <a:ln>
            <a:noFill/>
          </a:ln>
        </p:spPr>
      </p:pic>
      <p:pic>
        <p:nvPicPr>
          <p:cNvPr id="259" name="Google Shape;259;p44"/>
          <p:cNvPicPr preferRelativeResize="0"/>
          <p:nvPr/>
        </p:nvPicPr>
        <p:blipFill rotWithShape="1">
          <a:blip r:embed="rId4">
            <a:alphaModFix/>
          </a:blip>
          <a:srcRect b="57185" l="23927" r="55715" t="10671"/>
          <a:stretch/>
        </p:blipFill>
        <p:spPr>
          <a:xfrm>
            <a:off x="5886475" y="0"/>
            <a:ext cx="3257549"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3" name="Shape 263"/>
        <p:cNvGrpSpPr/>
        <p:nvPr/>
      </p:nvGrpSpPr>
      <p:grpSpPr>
        <a:xfrm>
          <a:off x="0" y="0"/>
          <a:ext cx="0" cy="0"/>
          <a:chOff x="0" y="0"/>
          <a:chExt cx="0" cy="0"/>
        </a:xfrm>
      </p:grpSpPr>
      <p:pic>
        <p:nvPicPr>
          <p:cNvPr id="264" name="Google Shape;264;p45"/>
          <p:cNvPicPr preferRelativeResize="0"/>
          <p:nvPr/>
        </p:nvPicPr>
        <p:blipFill>
          <a:blip r:embed="rId3">
            <a:alphaModFix/>
          </a:blip>
          <a:stretch>
            <a:fillRect/>
          </a:stretch>
        </p:blipFill>
        <p:spPr>
          <a:xfrm>
            <a:off x="1" y="0"/>
            <a:ext cx="2148444" cy="1403221"/>
          </a:xfrm>
          <a:prstGeom prst="rect">
            <a:avLst/>
          </a:prstGeom>
          <a:noFill/>
          <a:ln>
            <a:noFill/>
          </a:ln>
        </p:spPr>
      </p:pic>
      <p:pic>
        <p:nvPicPr>
          <p:cNvPr id="265" name="Google Shape;265;p45"/>
          <p:cNvPicPr preferRelativeResize="0"/>
          <p:nvPr/>
        </p:nvPicPr>
        <p:blipFill>
          <a:blip r:embed="rId4">
            <a:alphaModFix/>
          </a:blip>
          <a:stretch>
            <a:fillRect/>
          </a:stretch>
        </p:blipFill>
        <p:spPr>
          <a:xfrm>
            <a:off x="0" y="1403212"/>
            <a:ext cx="2148442" cy="146698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9" name="Shape 269"/>
        <p:cNvGrpSpPr/>
        <p:nvPr/>
      </p:nvGrpSpPr>
      <p:grpSpPr>
        <a:xfrm>
          <a:off x="0" y="0"/>
          <a:ext cx="0" cy="0"/>
          <a:chOff x="0" y="0"/>
          <a:chExt cx="0" cy="0"/>
        </a:xfrm>
      </p:grpSpPr>
      <p:pic>
        <p:nvPicPr>
          <p:cNvPr id="270" name="Google Shape;270;p46"/>
          <p:cNvPicPr preferRelativeResize="0"/>
          <p:nvPr/>
        </p:nvPicPr>
        <p:blipFill>
          <a:blip r:embed="rId3">
            <a:alphaModFix/>
          </a:blip>
          <a:stretch>
            <a:fillRect/>
          </a:stretch>
        </p:blipFill>
        <p:spPr>
          <a:xfrm>
            <a:off x="1469881" y="0"/>
            <a:ext cx="7674118" cy="2870200"/>
          </a:xfrm>
          <a:prstGeom prst="rect">
            <a:avLst/>
          </a:prstGeom>
          <a:noFill/>
          <a:ln>
            <a:noFill/>
          </a:ln>
        </p:spPr>
      </p:pic>
      <p:pic>
        <p:nvPicPr>
          <p:cNvPr id="271" name="Google Shape;271;p46"/>
          <p:cNvPicPr preferRelativeResize="0"/>
          <p:nvPr/>
        </p:nvPicPr>
        <p:blipFill>
          <a:blip r:embed="rId4">
            <a:alphaModFix/>
          </a:blip>
          <a:stretch>
            <a:fillRect/>
          </a:stretch>
        </p:blipFill>
        <p:spPr>
          <a:xfrm>
            <a:off x="1" y="0"/>
            <a:ext cx="2148444" cy="1403221"/>
          </a:xfrm>
          <a:prstGeom prst="rect">
            <a:avLst/>
          </a:prstGeom>
          <a:noFill/>
          <a:ln>
            <a:noFill/>
          </a:ln>
        </p:spPr>
      </p:pic>
      <p:pic>
        <p:nvPicPr>
          <p:cNvPr id="272" name="Google Shape;272;p46"/>
          <p:cNvPicPr preferRelativeResize="0"/>
          <p:nvPr/>
        </p:nvPicPr>
        <p:blipFill>
          <a:blip r:embed="rId5">
            <a:alphaModFix/>
          </a:blip>
          <a:stretch>
            <a:fillRect/>
          </a:stretch>
        </p:blipFill>
        <p:spPr>
          <a:xfrm>
            <a:off x="0" y="1403212"/>
            <a:ext cx="2148442" cy="146698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6" name="Shape 276"/>
        <p:cNvGrpSpPr/>
        <p:nvPr/>
      </p:nvGrpSpPr>
      <p:grpSpPr>
        <a:xfrm>
          <a:off x="0" y="0"/>
          <a:ext cx="0" cy="0"/>
          <a:chOff x="0" y="0"/>
          <a:chExt cx="0" cy="0"/>
        </a:xfrm>
      </p:grpSpPr>
      <p:pic>
        <p:nvPicPr>
          <p:cNvPr id="277" name="Google Shape;277;p47"/>
          <p:cNvPicPr preferRelativeResize="0"/>
          <p:nvPr/>
        </p:nvPicPr>
        <p:blipFill>
          <a:blip r:embed="rId3">
            <a:alphaModFix/>
          </a:blip>
          <a:stretch>
            <a:fillRect/>
          </a:stretch>
        </p:blipFill>
        <p:spPr>
          <a:xfrm>
            <a:off x="1469881" y="0"/>
            <a:ext cx="7674118" cy="2870200"/>
          </a:xfrm>
          <a:prstGeom prst="rect">
            <a:avLst/>
          </a:prstGeom>
          <a:noFill/>
          <a:ln>
            <a:noFill/>
          </a:ln>
        </p:spPr>
      </p:pic>
      <p:pic>
        <p:nvPicPr>
          <p:cNvPr id="278" name="Google Shape;278;p47"/>
          <p:cNvPicPr preferRelativeResize="0"/>
          <p:nvPr/>
        </p:nvPicPr>
        <p:blipFill>
          <a:blip r:embed="rId4">
            <a:alphaModFix/>
          </a:blip>
          <a:stretch>
            <a:fillRect/>
          </a:stretch>
        </p:blipFill>
        <p:spPr>
          <a:xfrm rot="5400000">
            <a:off x="-403204" y="3044806"/>
            <a:ext cx="2252937" cy="1903728"/>
          </a:xfrm>
          <a:prstGeom prst="rect">
            <a:avLst/>
          </a:prstGeom>
          <a:noFill/>
          <a:ln>
            <a:noFill/>
          </a:ln>
        </p:spPr>
      </p:pic>
      <p:pic>
        <p:nvPicPr>
          <p:cNvPr id="279" name="Google Shape;279;p47"/>
          <p:cNvPicPr preferRelativeResize="0"/>
          <p:nvPr/>
        </p:nvPicPr>
        <p:blipFill>
          <a:blip r:embed="rId5">
            <a:alphaModFix/>
          </a:blip>
          <a:stretch>
            <a:fillRect/>
          </a:stretch>
        </p:blipFill>
        <p:spPr>
          <a:xfrm>
            <a:off x="1" y="0"/>
            <a:ext cx="2148444" cy="1403221"/>
          </a:xfrm>
          <a:prstGeom prst="rect">
            <a:avLst/>
          </a:prstGeom>
          <a:noFill/>
          <a:ln>
            <a:noFill/>
          </a:ln>
        </p:spPr>
      </p:pic>
      <p:pic>
        <p:nvPicPr>
          <p:cNvPr id="280" name="Google Shape;280;p47"/>
          <p:cNvPicPr preferRelativeResize="0"/>
          <p:nvPr/>
        </p:nvPicPr>
        <p:blipFill>
          <a:blip r:embed="rId6">
            <a:alphaModFix/>
          </a:blip>
          <a:stretch>
            <a:fillRect/>
          </a:stretch>
        </p:blipFill>
        <p:spPr>
          <a:xfrm>
            <a:off x="0" y="1403212"/>
            <a:ext cx="2148442" cy="146698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4" name="Shape 284"/>
        <p:cNvGrpSpPr/>
        <p:nvPr/>
      </p:nvGrpSpPr>
      <p:grpSpPr>
        <a:xfrm>
          <a:off x="0" y="0"/>
          <a:ext cx="0" cy="0"/>
          <a:chOff x="0" y="0"/>
          <a:chExt cx="0" cy="0"/>
        </a:xfrm>
      </p:grpSpPr>
      <p:pic>
        <p:nvPicPr>
          <p:cNvPr id="285" name="Google Shape;285;p48"/>
          <p:cNvPicPr preferRelativeResize="0"/>
          <p:nvPr/>
        </p:nvPicPr>
        <p:blipFill>
          <a:blip r:embed="rId3">
            <a:alphaModFix/>
          </a:blip>
          <a:stretch>
            <a:fillRect/>
          </a:stretch>
        </p:blipFill>
        <p:spPr>
          <a:xfrm>
            <a:off x="1469881" y="0"/>
            <a:ext cx="7674118" cy="2870200"/>
          </a:xfrm>
          <a:prstGeom prst="rect">
            <a:avLst/>
          </a:prstGeom>
          <a:noFill/>
          <a:ln>
            <a:noFill/>
          </a:ln>
        </p:spPr>
      </p:pic>
      <p:pic>
        <p:nvPicPr>
          <p:cNvPr id="286" name="Google Shape;286;p48"/>
          <p:cNvPicPr preferRelativeResize="0"/>
          <p:nvPr/>
        </p:nvPicPr>
        <p:blipFill>
          <a:blip r:embed="rId4">
            <a:alphaModFix/>
          </a:blip>
          <a:stretch>
            <a:fillRect/>
          </a:stretch>
        </p:blipFill>
        <p:spPr>
          <a:xfrm>
            <a:off x="1626111" y="2870202"/>
            <a:ext cx="3709055" cy="2273298"/>
          </a:xfrm>
          <a:prstGeom prst="rect">
            <a:avLst/>
          </a:prstGeom>
          <a:noFill/>
          <a:ln>
            <a:noFill/>
          </a:ln>
        </p:spPr>
      </p:pic>
      <p:pic>
        <p:nvPicPr>
          <p:cNvPr id="287" name="Google Shape;287;p48"/>
          <p:cNvPicPr preferRelativeResize="0"/>
          <p:nvPr/>
        </p:nvPicPr>
        <p:blipFill>
          <a:blip r:embed="rId5">
            <a:alphaModFix/>
          </a:blip>
          <a:stretch>
            <a:fillRect/>
          </a:stretch>
        </p:blipFill>
        <p:spPr>
          <a:xfrm rot="5400000">
            <a:off x="-403204" y="3044806"/>
            <a:ext cx="2252937" cy="1903728"/>
          </a:xfrm>
          <a:prstGeom prst="rect">
            <a:avLst/>
          </a:prstGeom>
          <a:noFill/>
          <a:ln>
            <a:noFill/>
          </a:ln>
        </p:spPr>
      </p:pic>
      <p:pic>
        <p:nvPicPr>
          <p:cNvPr id="288" name="Google Shape;288;p48"/>
          <p:cNvPicPr preferRelativeResize="0"/>
          <p:nvPr/>
        </p:nvPicPr>
        <p:blipFill>
          <a:blip r:embed="rId6">
            <a:alphaModFix/>
          </a:blip>
          <a:stretch>
            <a:fillRect/>
          </a:stretch>
        </p:blipFill>
        <p:spPr>
          <a:xfrm>
            <a:off x="1" y="0"/>
            <a:ext cx="2148444" cy="1403221"/>
          </a:xfrm>
          <a:prstGeom prst="rect">
            <a:avLst/>
          </a:prstGeom>
          <a:noFill/>
          <a:ln>
            <a:noFill/>
          </a:ln>
        </p:spPr>
      </p:pic>
      <p:pic>
        <p:nvPicPr>
          <p:cNvPr id="289" name="Google Shape;289;p48"/>
          <p:cNvPicPr preferRelativeResize="0"/>
          <p:nvPr/>
        </p:nvPicPr>
        <p:blipFill>
          <a:blip r:embed="rId7">
            <a:alphaModFix/>
          </a:blip>
          <a:stretch>
            <a:fillRect/>
          </a:stretch>
        </p:blipFill>
        <p:spPr>
          <a:xfrm>
            <a:off x="0" y="1403212"/>
            <a:ext cx="2148442" cy="146698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3" name="Shape 293"/>
        <p:cNvGrpSpPr/>
        <p:nvPr/>
      </p:nvGrpSpPr>
      <p:grpSpPr>
        <a:xfrm>
          <a:off x="0" y="0"/>
          <a:ext cx="0" cy="0"/>
          <a:chOff x="0" y="0"/>
          <a:chExt cx="0" cy="0"/>
        </a:xfrm>
      </p:grpSpPr>
      <p:pic>
        <p:nvPicPr>
          <p:cNvPr id="294" name="Google Shape;294;p49"/>
          <p:cNvPicPr preferRelativeResize="0"/>
          <p:nvPr/>
        </p:nvPicPr>
        <p:blipFill>
          <a:blip r:embed="rId3">
            <a:alphaModFix/>
          </a:blip>
          <a:stretch>
            <a:fillRect/>
          </a:stretch>
        </p:blipFill>
        <p:spPr>
          <a:xfrm>
            <a:off x="1469881" y="0"/>
            <a:ext cx="7674118" cy="2870200"/>
          </a:xfrm>
          <a:prstGeom prst="rect">
            <a:avLst/>
          </a:prstGeom>
          <a:noFill/>
          <a:ln>
            <a:noFill/>
          </a:ln>
        </p:spPr>
      </p:pic>
      <p:pic>
        <p:nvPicPr>
          <p:cNvPr id="295" name="Google Shape;295;p49"/>
          <p:cNvPicPr preferRelativeResize="0"/>
          <p:nvPr/>
        </p:nvPicPr>
        <p:blipFill>
          <a:blip r:embed="rId4">
            <a:alphaModFix/>
          </a:blip>
          <a:stretch>
            <a:fillRect/>
          </a:stretch>
        </p:blipFill>
        <p:spPr>
          <a:xfrm>
            <a:off x="1626111" y="2870202"/>
            <a:ext cx="3709055" cy="2273298"/>
          </a:xfrm>
          <a:prstGeom prst="rect">
            <a:avLst/>
          </a:prstGeom>
          <a:noFill/>
          <a:ln>
            <a:noFill/>
          </a:ln>
        </p:spPr>
      </p:pic>
      <p:pic>
        <p:nvPicPr>
          <p:cNvPr id="296" name="Google Shape;296;p49"/>
          <p:cNvPicPr preferRelativeResize="0"/>
          <p:nvPr/>
        </p:nvPicPr>
        <p:blipFill>
          <a:blip r:embed="rId5">
            <a:alphaModFix/>
          </a:blip>
          <a:stretch>
            <a:fillRect/>
          </a:stretch>
        </p:blipFill>
        <p:spPr>
          <a:xfrm>
            <a:off x="5335175" y="2870200"/>
            <a:ext cx="4330074" cy="2273298"/>
          </a:xfrm>
          <a:prstGeom prst="rect">
            <a:avLst/>
          </a:prstGeom>
          <a:noFill/>
          <a:ln>
            <a:noFill/>
          </a:ln>
        </p:spPr>
      </p:pic>
      <p:pic>
        <p:nvPicPr>
          <p:cNvPr id="297" name="Google Shape;297;p49"/>
          <p:cNvPicPr preferRelativeResize="0"/>
          <p:nvPr/>
        </p:nvPicPr>
        <p:blipFill>
          <a:blip r:embed="rId6">
            <a:alphaModFix/>
          </a:blip>
          <a:stretch>
            <a:fillRect/>
          </a:stretch>
        </p:blipFill>
        <p:spPr>
          <a:xfrm rot="5400000">
            <a:off x="-403204" y="3044806"/>
            <a:ext cx="2252937" cy="1903728"/>
          </a:xfrm>
          <a:prstGeom prst="rect">
            <a:avLst/>
          </a:prstGeom>
          <a:noFill/>
          <a:ln>
            <a:noFill/>
          </a:ln>
        </p:spPr>
      </p:pic>
      <p:pic>
        <p:nvPicPr>
          <p:cNvPr id="298" name="Google Shape;298;p49"/>
          <p:cNvPicPr preferRelativeResize="0"/>
          <p:nvPr/>
        </p:nvPicPr>
        <p:blipFill>
          <a:blip r:embed="rId7">
            <a:alphaModFix/>
          </a:blip>
          <a:stretch>
            <a:fillRect/>
          </a:stretch>
        </p:blipFill>
        <p:spPr>
          <a:xfrm>
            <a:off x="1" y="0"/>
            <a:ext cx="2148444" cy="1403221"/>
          </a:xfrm>
          <a:prstGeom prst="rect">
            <a:avLst/>
          </a:prstGeom>
          <a:noFill/>
          <a:ln>
            <a:noFill/>
          </a:ln>
        </p:spPr>
      </p:pic>
      <p:pic>
        <p:nvPicPr>
          <p:cNvPr id="299" name="Google Shape;299;p49"/>
          <p:cNvPicPr preferRelativeResize="0"/>
          <p:nvPr/>
        </p:nvPicPr>
        <p:blipFill>
          <a:blip r:embed="rId8">
            <a:alphaModFix/>
          </a:blip>
          <a:stretch>
            <a:fillRect/>
          </a:stretch>
        </p:blipFill>
        <p:spPr>
          <a:xfrm>
            <a:off x="0" y="1403212"/>
            <a:ext cx="2148442" cy="146698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3" name="Shape 303"/>
        <p:cNvGrpSpPr/>
        <p:nvPr/>
      </p:nvGrpSpPr>
      <p:grpSpPr>
        <a:xfrm>
          <a:off x="0" y="0"/>
          <a:ext cx="0" cy="0"/>
          <a:chOff x="0" y="0"/>
          <a:chExt cx="0" cy="0"/>
        </a:xfrm>
      </p:grpSpPr>
      <p:pic>
        <p:nvPicPr>
          <p:cNvPr id="304" name="Google Shape;304;p50"/>
          <p:cNvPicPr preferRelativeResize="0"/>
          <p:nvPr/>
        </p:nvPicPr>
        <p:blipFill>
          <a:blip r:embed="rId3">
            <a:alphaModFix/>
          </a:blip>
          <a:stretch>
            <a:fillRect/>
          </a:stretch>
        </p:blipFill>
        <p:spPr>
          <a:xfrm>
            <a:off x="3126650" y="0"/>
            <a:ext cx="2890702" cy="5143501"/>
          </a:xfrm>
          <a:prstGeom prst="rect">
            <a:avLst/>
          </a:prstGeom>
          <a:noFill/>
          <a:ln>
            <a:noFill/>
          </a:ln>
        </p:spPr>
      </p:pic>
      <p:sp>
        <p:nvSpPr>
          <p:cNvPr id="305" name="Google Shape;305;p50"/>
          <p:cNvSpPr txBox="1"/>
          <p:nvPr/>
        </p:nvSpPr>
        <p:spPr>
          <a:xfrm>
            <a:off x="-125" y="2247750"/>
            <a:ext cx="3126600" cy="648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0B5394"/>
                </a:solidFill>
                <a:latin typeface="Montserrat"/>
                <a:ea typeface="Montserrat"/>
                <a:cs typeface="Montserrat"/>
                <a:sym typeface="Montserrat"/>
              </a:rPr>
              <a:t>ISSU </a:t>
            </a:r>
            <a:endParaRPr>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B5394"/>
                </a:solidFill>
                <a:latin typeface="Montserrat"/>
                <a:ea typeface="Montserrat"/>
                <a:cs typeface="Montserrat"/>
                <a:sym typeface="Montserrat"/>
              </a:rPr>
              <a:t>COOPERATION BOOSTER</a:t>
            </a:r>
            <a:endParaRPr>
              <a:solidFill>
                <a:srgbClr val="0B5394"/>
              </a:solidFill>
              <a:latin typeface="Montserrat"/>
              <a:ea typeface="Montserrat"/>
              <a:cs typeface="Montserrat"/>
              <a:sym typeface="Montserrat"/>
            </a:endParaRPr>
          </a:p>
        </p:txBody>
      </p:sp>
      <p:sp>
        <p:nvSpPr>
          <p:cNvPr id="306" name="Google Shape;306;p50"/>
          <p:cNvSpPr txBox="1"/>
          <p:nvPr/>
        </p:nvSpPr>
        <p:spPr>
          <a:xfrm>
            <a:off x="6017525" y="2417850"/>
            <a:ext cx="3126600" cy="307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800">
                <a:solidFill>
                  <a:srgbClr val="0B5394"/>
                </a:solidFill>
                <a:latin typeface="Montserrat"/>
                <a:ea typeface="Montserrat"/>
                <a:cs typeface="Montserrat"/>
                <a:sym typeface="Montserrat"/>
              </a:rPr>
              <a:t>SUSTAINABLE SPACE TRAVEL</a:t>
            </a:r>
            <a:endParaRPr sz="800">
              <a:solidFill>
                <a:srgbClr val="0B5394"/>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0" name="Shape 310"/>
        <p:cNvGrpSpPr/>
        <p:nvPr/>
      </p:nvGrpSpPr>
      <p:grpSpPr>
        <a:xfrm>
          <a:off x="0" y="0"/>
          <a:ext cx="0" cy="0"/>
          <a:chOff x="0" y="0"/>
          <a:chExt cx="0" cy="0"/>
        </a:xfrm>
      </p:grpSpPr>
      <p:pic>
        <p:nvPicPr>
          <p:cNvPr id="311" name="Google Shape;311;p51"/>
          <p:cNvPicPr preferRelativeResize="0"/>
          <p:nvPr/>
        </p:nvPicPr>
        <p:blipFill rotWithShape="1">
          <a:blip r:embed="rId3">
            <a:alphaModFix/>
          </a:blip>
          <a:srcRect b="14846" l="24188" r="46950" t="39582"/>
          <a:stretch/>
        </p:blipFill>
        <p:spPr>
          <a:xfrm>
            <a:off x="2943225" y="0"/>
            <a:ext cx="3257549" cy="5143501"/>
          </a:xfrm>
          <a:prstGeom prst="rect">
            <a:avLst/>
          </a:prstGeom>
          <a:noFill/>
          <a:ln>
            <a:noFill/>
          </a:ln>
        </p:spPr>
      </p:pic>
      <p:pic>
        <p:nvPicPr>
          <p:cNvPr id="312" name="Google Shape;312;p51"/>
          <p:cNvPicPr preferRelativeResize="0"/>
          <p:nvPr/>
        </p:nvPicPr>
        <p:blipFill>
          <a:blip r:embed="rId4">
            <a:alphaModFix/>
          </a:blip>
          <a:stretch>
            <a:fillRect/>
          </a:stretch>
        </p:blipFill>
        <p:spPr>
          <a:xfrm>
            <a:off x="6253300" y="0"/>
            <a:ext cx="2890699" cy="5143496"/>
          </a:xfrm>
          <a:prstGeom prst="rect">
            <a:avLst/>
          </a:prstGeom>
          <a:noFill/>
          <a:ln>
            <a:noFill/>
          </a:ln>
        </p:spPr>
      </p:pic>
      <p:pic>
        <p:nvPicPr>
          <p:cNvPr id="313" name="Google Shape;313;p51"/>
          <p:cNvPicPr preferRelativeResize="0"/>
          <p:nvPr/>
        </p:nvPicPr>
        <p:blipFill>
          <a:blip r:embed="rId5">
            <a:alphaModFix/>
          </a:blip>
          <a:stretch>
            <a:fillRect/>
          </a:stretch>
        </p:blipFill>
        <p:spPr>
          <a:xfrm>
            <a:off x="0" y="0"/>
            <a:ext cx="2890699" cy="514349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16"/>
          <p:cNvPicPr preferRelativeResize="0"/>
          <p:nvPr/>
        </p:nvPicPr>
        <p:blipFill>
          <a:blip r:embed="rId3">
            <a:alphaModFix/>
          </a:blip>
          <a:stretch>
            <a:fillRect/>
          </a:stretch>
        </p:blipFill>
        <p:spPr>
          <a:xfrm>
            <a:off x="-469937" y="-298450"/>
            <a:ext cx="10083876" cy="61744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7" name="Shape 317"/>
        <p:cNvGrpSpPr/>
        <p:nvPr/>
      </p:nvGrpSpPr>
      <p:grpSpPr>
        <a:xfrm>
          <a:off x="0" y="0"/>
          <a:ext cx="0" cy="0"/>
          <a:chOff x="0" y="0"/>
          <a:chExt cx="0" cy="0"/>
        </a:xfrm>
      </p:grpSpPr>
      <p:pic>
        <p:nvPicPr>
          <p:cNvPr id="318" name="Google Shape;318;p52"/>
          <p:cNvPicPr preferRelativeResize="0"/>
          <p:nvPr/>
        </p:nvPicPr>
        <p:blipFill>
          <a:blip r:embed="rId3">
            <a:alphaModFix/>
          </a:blip>
          <a:stretch>
            <a:fillRect/>
          </a:stretch>
        </p:blipFill>
        <p:spPr>
          <a:xfrm>
            <a:off x="267200" y="152400"/>
            <a:ext cx="8609608" cy="4838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2" name="Shape 322"/>
        <p:cNvGrpSpPr/>
        <p:nvPr/>
      </p:nvGrpSpPr>
      <p:grpSpPr>
        <a:xfrm>
          <a:off x="0" y="0"/>
          <a:ext cx="0" cy="0"/>
          <a:chOff x="0" y="0"/>
          <a:chExt cx="0" cy="0"/>
        </a:xfrm>
      </p:grpSpPr>
      <p:pic>
        <p:nvPicPr>
          <p:cNvPr id="323" name="Google Shape;323;p53"/>
          <p:cNvPicPr preferRelativeResize="0"/>
          <p:nvPr/>
        </p:nvPicPr>
        <p:blipFill rotWithShape="1">
          <a:blip r:embed="rId3">
            <a:alphaModFix/>
          </a:blip>
          <a:srcRect b="10136" l="0" r="1565" t="0"/>
          <a:stretch/>
        </p:blipFill>
        <p:spPr>
          <a:xfrm>
            <a:off x="0" y="-113975"/>
            <a:ext cx="4779876" cy="27316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7" name="Shape 327"/>
        <p:cNvGrpSpPr/>
        <p:nvPr/>
      </p:nvGrpSpPr>
      <p:grpSpPr>
        <a:xfrm>
          <a:off x="0" y="0"/>
          <a:ext cx="0" cy="0"/>
          <a:chOff x="0" y="0"/>
          <a:chExt cx="0" cy="0"/>
        </a:xfrm>
      </p:grpSpPr>
      <p:pic>
        <p:nvPicPr>
          <p:cNvPr id="328" name="Google Shape;328;p54"/>
          <p:cNvPicPr preferRelativeResize="0"/>
          <p:nvPr/>
        </p:nvPicPr>
        <p:blipFill rotWithShape="1">
          <a:blip r:embed="rId3">
            <a:alphaModFix/>
          </a:blip>
          <a:srcRect b="10136" l="0" r="1565" t="0"/>
          <a:stretch/>
        </p:blipFill>
        <p:spPr>
          <a:xfrm>
            <a:off x="0" y="-113975"/>
            <a:ext cx="4779876" cy="2731601"/>
          </a:xfrm>
          <a:prstGeom prst="rect">
            <a:avLst/>
          </a:prstGeom>
          <a:noFill/>
          <a:ln>
            <a:noFill/>
          </a:ln>
        </p:spPr>
      </p:pic>
      <p:pic>
        <p:nvPicPr>
          <p:cNvPr id="329" name="Google Shape;329;p54"/>
          <p:cNvPicPr preferRelativeResize="0"/>
          <p:nvPr/>
        </p:nvPicPr>
        <p:blipFill rotWithShape="1">
          <a:blip r:embed="rId4">
            <a:alphaModFix/>
          </a:blip>
          <a:srcRect b="9265" l="1332" r="0" t="9168"/>
          <a:stretch/>
        </p:blipFill>
        <p:spPr>
          <a:xfrm>
            <a:off x="2932275" y="2665475"/>
            <a:ext cx="3665725" cy="2478025"/>
          </a:xfrm>
          <a:prstGeom prst="rect">
            <a:avLst/>
          </a:prstGeom>
          <a:noFill/>
          <a:ln>
            <a:noFill/>
          </a:ln>
        </p:spPr>
      </p:pic>
      <p:grpSp>
        <p:nvGrpSpPr>
          <p:cNvPr id="330" name="Google Shape;330;p54"/>
          <p:cNvGrpSpPr/>
          <p:nvPr/>
        </p:nvGrpSpPr>
        <p:grpSpPr>
          <a:xfrm>
            <a:off x="0" y="3873838"/>
            <a:ext cx="2932281" cy="1269770"/>
            <a:chOff x="0" y="3131250"/>
            <a:chExt cx="3501649" cy="1516324"/>
          </a:xfrm>
        </p:grpSpPr>
        <p:pic>
          <p:nvPicPr>
            <p:cNvPr id="331" name="Google Shape;331;p54"/>
            <p:cNvPicPr preferRelativeResize="0"/>
            <p:nvPr/>
          </p:nvPicPr>
          <p:blipFill rotWithShape="1">
            <a:blip r:embed="rId5">
              <a:alphaModFix amt="80000"/>
            </a:blip>
            <a:srcRect b="28501" l="0" r="0" t="18085"/>
            <a:stretch/>
          </p:blipFill>
          <p:spPr>
            <a:xfrm>
              <a:off x="0" y="3131250"/>
              <a:ext cx="3501649" cy="1516324"/>
            </a:xfrm>
            <a:prstGeom prst="rect">
              <a:avLst/>
            </a:prstGeom>
            <a:noFill/>
            <a:ln>
              <a:noFill/>
            </a:ln>
          </p:spPr>
        </p:pic>
        <p:pic>
          <p:nvPicPr>
            <p:cNvPr id="332" name="Google Shape;332;p54"/>
            <p:cNvPicPr preferRelativeResize="0"/>
            <p:nvPr/>
          </p:nvPicPr>
          <p:blipFill>
            <a:blip r:embed="rId6">
              <a:alphaModFix/>
            </a:blip>
            <a:stretch>
              <a:fillRect/>
            </a:stretch>
          </p:blipFill>
          <p:spPr>
            <a:xfrm>
              <a:off x="102370" y="4191330"/>
              <a:ext cx="1032063" cy="318486"/>
            </a:xfrm>
            <a:prstGeom prst="rect">
              <a:avLst/>
            </a:prstGeom>
            <a:noFill/>
            <a:ln>
              <a:noFill/>
            </a:ln>
          </p:spPr>
        </p:pic>
      </p:grpSp>
      <p:grpSp>
        <p:nvGrpSpPr>
          <p:cNvPr id="333" name="Google Shape;333;p54"/>
          <p:cNvGrpSpPr/>
          <p:nvPr/>
        </p:nvGrpSpPr>
        <p:grpSpPr>
          <a:xfrm>
            <a:off x="0" y="2665482"/>
            <a:ext cx="2932282" cy="1208358"/>
            <a:chOff x="0" y="1793912"/>
            <a:chExt cx="3501651" cy="1442988"/>
          </a:xfrm>
        </p:grpSpPr>
        <p:pic>
          <p:nvPicPr>
            <p:cNvPr id="334" name="Google Shape;334;p54"/>
            <p:cNvPicPr preferRelativeResize="0"/>
            <p:nvPr/>
          </p:nvPicPr>
          <p:blipFill>
            <a:blip r:embed="rId7">
              <a:alphaModFix/>
            </a:blip>
            <a:stretch>
              <a:fillRect/>
            </a:stretch>
          </p:blipFill>
          <p:spPr>
            <a:xfrm>
              <a:off x="0" y="1793912"/>
              <a:ext cx="3501651" cy="1442988"/>
            </a:xfrm>
            <a:prstGeom prst="rect">
              <a:avLst/>
            </a:prstGeom>
            <a:noFill/>
            <a:ln>
              <a:noFill/>
            </a:ln>
          </p:spPr>
        </p:pic>
        <p:pic>
          <p:nvPicPr>
            <p:cNvPr id="335" name="Google Shape;335;p54"/>
            <p:cNvPicPr preferRelativeResize="0"/>
            <p:nvPr/>
          </p:nvPicPr>
          <p:blipFill>
            <a:blip r:embed="rId8">
              <a:alphaModFix/>
            </a:blip>
            <a:stretch>
              <a:fillRect/>
            </a:stretch>
          </p:blipFill>
          <p:spPr>
            <a:xfrm>
              <a:off x="2715944" y="1838100"/>
              <a:ext cx="638050" cy="486325"/>
            </a:xfrm>
            <a:prstGeom prst="rect">
              <a:avLst/>
            </a:prstGeom>
            <a:noFill/>
            <a:ln>
              <a:noFill/>
            </a:ln>
          </p:spPr>
        </p:pic>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9" name="Shape 339"/>
        <p:cNvGrpSpPr/>
        <p:nvPr/>
      </p:nvGrpSpPr>
      <p:grpSpPr>
        <a:xfrm>
          <a:off x="0" y="0"/>
          <a:ext cx="0" cy="0"/>
          <a:chOff x="0" y="0"/>
          <a:chExt cx="0" cy="0"/>
        </a:xfrm>
      </p:grpSpPr>
      <p:pic>
        <p:nvPicPr>
          <p:cNvPr id="340" name="Google Shape;340;p55"/>
          <p:cNvPicPr preferRelativeResize="0"/>
          <p:nvPr/>
        </p:nvPicPr>
        <p:blipFill rotWithShape="1">
          <a:blip r:embed="rId3">
            <a:alphaModFix/>
          </a:blip>
          <a:srcRect b="10136" l="0" r="1565" t="0"/>
          <a:stretch/>
        </p:blipFill>
        <p:spPr>
          <a:xfrm>
            <a:off x="0" y="-113975"/>
            <a:ext cx="4779876" cy="2731601"/>
          </a:xfrm>
          <a:prstGeom prst="rect">
            <a:avLst/>
          </a:prstGeom>
          <a:noFill/>
          <a:ln>
            <a:noFill/>
          </a:ln>
        </p:spPr>
      </p:pic>
      <p:pic>
        <p:nvPicPr>
          <p:cNvPr descr="robotic arm used on the space station - OFF-65% &gt; Shipping free" id="341" name="Google Shape;341;p55"/>
          <p:cNvPicPr preferRelativeResize="0"/>
          <p:nvPr/>
        </p:nvPicPr>
        <p:blipFill>
          <a:blip r:embed="rId4">
            <a:alphaModFix/>
          </a:blip>
          <a:stretch>
            <a:fillRect/>
          </a:stretch>
        </p:blipFill>
        <p:spPr>
          <a:xfrm>
            <a:off x="4856075" y="0"/>
            <a:ext cx="1741925" cy="2617625"/>
          </a:xfrm>
          <a:prstGeom prst="rect">
            <a:avLst/>
          </a:prstGeom>
          <a:noFill/>
          <a:ln>
            <a:noFill/>
          </a:ln>
        </p:spPr>
      </p:pic>
      <p:pic>
        <p:nvPicPr>
          <p:cNvPr id="342" name="Google Shape;342;p55"/>
          <p:cNvPicPr preferRelativeResize="0"/>
          <p:nvPr/>
        </p:nvPicPr>
        <p:blipFill rotWithShape="1">
          <a:blip r:embed="rId5">
            <a:alphaModFix/>
          </a:blip>
          <a:srcRect b="9265" l="1332" r="0" t="9168"/>
          <a:stretch/>
        </p:blipFill>
        <p:spPr>
          <a:xfrm>
            <a:off x="2932275" y="2665475"/>
            <a:ext cx="3665725" cy="2478025"/>
          </a:xfrm>
          <a:prstGeom prst="rect">
            <a:avLst/>
          </a:prstGeom>
          <a:noFill/>
          <a:ln>
            <a:noFill/>
          </a:ln>
        </p:spPr>
      </p:pic>
      <p:grpSp>
        <p:nvGrpSpPr>
          <p:cNvPr id="343" name="Google Shape;343;p55"/>
          <p:cNvGrpSpPr/>
          <p:nvPr/>
        </p:nvGrpSpPr>
        <p:grpSpPr>
          <a:xfrm>
            <a:off x="0" y="3873838"/>
            <a:ext cx="2932281" cy="1269770"/>
            <a:chOff x="0" y="3131250"/>
            <a:chExt cx="3501649" cy="1516324"/>
          </a:xfrm>
        </p:grpSpPr>
        <p:pic>
          <p:nvPicPr>
            <p:cNvPr id="344" name="Google Shape;344;p55"/>
            <p:cNvPicPr preferRelativeResize="0"/>
            <p:nvPr/>
          </p:nvPicPr>
          <p:blipFill rotWithShape="1">
            <a:blip r:embed="rId6">
              <a:alphaModFix amt="80000"/>
            </a:blip>
            <a:srcRect b="28501" l="0" r="0" t="18085"/>
            <a:stretch/>
          </p:blipFill>
          <p:spPr>
            <a:xfrm>
              <a:off x="0" y="3131250"/>
              <a:ext cx="3501649" cy="1516324"/>
            </a:xfrm>
            <a:prstGeom prst="rect">
              <a:avLst/>
            </a:prstGeom>
            <a:noFill/>
            <a:ln>
              <a:noFill/>
            </a:ln>
          </p:spPr>
        </p:pic>
        <p:pic>
          <p:nvPicPr>
            <p:cNvPr id="345" name="Google Shape;345;p55"/>
            <p:cNvPicPr preferRelativeResize="0"/>
            <p:nvPr/>
          </p:nvPicPr>
          <p:blipFill>
            <a:blip r:embed="rId7">
              <a:alphaModFix/>
            </a:blip>
            <a:stretch>
              <a:fillRect/>
            </a:stretch>
          </p:blipFill>
          <p:spPr>
            <a:xfrm>
              <a:off x="102370" y="4191330"/>
              <a:ext cx="1032063" cy="318486"/>
            </a:xfrm>
            <a:prstGeom prst="rect">
              <a:avLst/>
            </a:prstGeom>
            <a:noFill/>
            <a:ln>
              <a:noFill/>
            </a:ln>
          </p:spPr>
        </p:pic>
      </p:grpSp>
      <p:grpSp>
        <p:nvGrpSpPr>
          <p:cNvPr id="346" name="Google Shape;346;p55"/>
          <p:cNvGrpSpPr/>
          <p:nvPr/>
        </p:nvGrpSpPr>
        <p:grpSpPr>
          <a:xfrm>
            <a:off x="0" y="2665482"/>
            <a:ext cx="2932282" cy="1208358"/>
            <a:chOff x="0" y="1793912"/>
            <a:chExt cx="3501651" cy="1442988"/>
          </a:xfrm>
        </p:grpSpPr>
        <p:pic>
          <p:nvPicPr>
            <p:cNvPr id="347" name="Google Shape;347;p55"/>
            <p:cNvPicPr preferRelativeResize="0"/>
            <p:nvPr/>
          </p:nvPicPr>
          <p:blipFill>
            <a:blip r:embed="rId8">
              <a:alphaModFix/>
            </a:blip>
            <a:stretch>
              <a:fillRect/>
            </a:stretch>
          </p:blipFill>
          <p:spPr>
            <a:xfrm>
              <a:off x="0" y="1793912"/>
              <a:ext cx="3501651" cy="1442988"/>
            </a:xfrm>
            <a:prstGeom prst="rect">
              <a:avLst/>
            </a:prstGeom>
            <a:noFill/>
            <a:ln>
              <a:noFill/>
            </a:ln>
          </p:spPr>
        </p:pic>
        <p:pic>
          <p:nvPicPr>
            <p:cNvPr id="348" name="Google Shape;348;p55"/>
            <p:cNvPicPr preferRelativeResize="0"/>
            <p:nvPr/>
          </p:nvPicPr>
          <p:blipFill>
            <a:blip r:embed="rId9">
              <a:alphaModFix/>
            </a:blip>
            <a:stretch>
              <a:fillRect/>
            </a:stretch>
          </p:blipFill>
          <p:spPr>
            <a:xfrm>
              <a:off x="2715944" y="1838100"/>
              <a:ext cx="638050" cy="486325"/>
            </a:xfrm>
            <a:prstGeom prst="rect">
              <a:avLst/>
            </a:prstGeom>
            <a:noFill/>
            <a:ln>
              <a:noFill/>
            </a:ln>
          </p:spPr>
        </p:pic>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52" name="Shape 352"/>
        <p:cNvGrpSpPr/>
        <p:nvPr/>
      </p:nvGrpSpPr>
      <p:grpSpPr>
        <a:xfrm>
          <a:off x="0" y="0"/>
          <a:ext cx="0" cy="0"/>
          <a:chOff x="0" y="0"/>
          <a:chExt cx="0" cy="0"/>
        </a:xfrm>
      </p:grpSpPr>
      <p:pic>
        <p:nvPicPr>
          <p:cNvPr id="353" name="Google Shape;353;p56"/>
          <p:cNvPicPr preferRelativeResize="0"/>
          <p:nvPr/>
        </p:nvPicPr>
        <p:blipFill rotWithShape="1">
          <a:blip r:embed="rId3">
            <a:alphaModFix/>
          </a:blip>
          <a:srcRect b="10136" l="0" r="1565" t="0"/>
          <a:stretch/>
        </p:blipFill>
        <p:spPr>
          <a:xfrm>
            <a:off x="0" y="-113975"/>
            <a:ext cx="4779876" cy="2731601"/>
          </a:xfrm>
          <a:prstGeom prst="rect">
            <a:avLst/>
          </a:prstGeom>
          <a:noFill/>
          <a:ln>
            <a:noFill/>
          </a:ln>
        </p:spPr>
      </p:pic>
      <p:pic>
        <p:nvPicPr>
          <p:cNvPr descr="robotic arm used on the space station - OFF-65% &gt; Shipping free" id="354" name="Google Shape;354;p56"/>
          <p:cNvPicPr preferRelativeResize="0"/>
          <p:nvPr/>
        </p:nvPicPr>
        <p:blipFill>
          <a:blip r:embed="rId4">
            <a:alphaModFix/>
          </a:blip>
          <a:stretch>
            <a:fillRect/>
          </a:stretch>
        </p:blipFill>
        <p:spPr>
          <a:xfrm>
            <a:off x="4856075" y="0"/>
            <a:ext cx="1741925" cy="2617625"/>
          </a:xfrm>
          <a:prstGeom prst="rect">
            <a:avLst/>
          </a:prstGeom>
          <a:noFill/>
          <a:ln>
            <a:noFill/>
          </a:ln>
        </p:spPr>
      </p:pic>
      <p:pic>
        <p:nvPicPr>
          <p:cNvPr id="355" name="Google Shape;355;p56"/>
          <p:cNvPicPr preferRelativeResize="0"/>
          <p:nvPr/>
        </p:nvPicPr>
        <p:blipFill>
          <a:blip r:embed="rId5">
            <a:alphaModFix/>
          </a:blip>
          <a:stretch>
            <a:fillRect/>
          </a:stretch>
        </p:blipFill>
        <p:spPr>
          <a:xfrm>
            <a:off x="6674205" y="1324525"/>
            <a:ext cx="2545994" cy="3818991"/>
          </a:xfrm>
          <a:prstGeom prst="rect">
            <a:avLst/>
          </a:prstGeom>
          <a:noFill/>
          <a:ln>
            <a:noFill/>
          </a:ln>
        </p:spPr>
      </p:pic>
      <p:pic>
        <p:nvPicPr>
          <p:cNvPr id="356" name="Google Shape;356;p56"/>
          <p:cNvPicPr preferRelativeResize="0"/>
          <p:nvPr/>
        </p:nvPicPr>
        <p:blipFill>
          <a:blip r:embed="rId6">
            <a:alphaModFix/>
          </a:blip>
          <a:stretch>
            <a:fillRect/>
          </a:stretch>
        </p:blipFill>
        <p:spPr>
          <a:xfrm>
            <a:off x="6674205" y="11"/>
            <a:ext cx="2545994" cy="1324514"/>
          </a:xfrm>
          <a:prstGeom prst="rect">
            <a:avLst/>
          </a:prstGeom>
          <a:noFill/>
          <a:ln>
            <a:noFill/>
          </a:ln>
        </p:spPr>
      </p:pic>
      <p:pic>
        <p:nvPicPr>
          <p:cNvPr id="357" name="Google Shape;357;p56"/>
          <p:cNvPicPr preferRelativeResize="0"/>
          <p:nvPr/>
        </p:nvPicPr>
        <p:blipFill rotWithShape="1">
          <a:blip r:embed="rId7">
            <a:alphaModFix/>
          </a:blip>
          <a:srcRect b="9265" l="1332" r="0" t="9168"/>
          <a:stretch/>
        </p:blipFill>
        <p:spPr>
          <a:xfrm>
            <a:off x="2932275" y="2665475"/>
            <a:ext cx="3665725" cy="2478025"/>
          </a:xfrm>
          <a:prstGeom prst="rect">
            <a:avLst/>
          </a:prstGeom>
          <a:noFill/>
          <a:ln>
            <a:noFill/>
          </a:ln>
        </p:spPr>
      </p:pic>
      <p:grpSp>
        <p:nvGrpSpPr>
          <p:cNvPr id="358" name="Google Shape;358;p56"/>
          <p:cNvGrpSpPr/>
          <p:nvPr/>
        </p:nvGrpSpPr>
        <p:grpSpPr>
          <a:xfrm>
            <a:off x="0" y="3873838"/>
            <a:ext cx="2932281" cy="1269770"/>
            <a:chOff x="0" y="3131250"/>
            <a:chExt cx="3501649" cy="1516324"/>
          </a:xfrm>
        </p:grpSpPr>
        <p:pic>
          <p:nvPicPr>
            <p:cNvPr id="359" name="Google Shape;359;p56"/>
            <p:cNvPicPr preferRelativeResize="0"/>
            <p:nvPr/>
          </p:nvPicPr>
          <p:blipFill rotWithShape="1">
            <a:blip r:embed="rId8">
              <a:alphaModFix amt="80000"/>
            </a:blip>
            <a:srcRect b="28501" l="0" r="0" t="18085"/>
            <a:stretch/>
          </p:blipFill>
          <p:spPr>
            <a:xfrm>
              <a:off x="0" y="3131250"/>
              <a:ext cx="3501649" cy="1516324"/>
            </a:xfrm>
            <a:prstGeom prst="rect">
              <a:avLst/>
            </a:prstGeom>
            <a:noFill/>
            <a:ln>
              <a:noFill/>
            </a:ln>
          </p:spPr>
        </p:pic>
        <p:pic>
          <p:nvPicPr>
            <p:cNvPr id="360" name="Google Shape;360;p56"/>
            <p:cNvPicPr preferRelativeResize="0"/>
            <p:nvPr/>
          </p:nvPicPr>
          <p:blipFill>
            <a:blip r:embed="rId9">
              <a:alphaModFix/>
            </a:blip>
            <a:stretch>
              <a:fillRect/>
            </a:stretch>
          </p:blipFill>
          <p:spPr>
            <a:xfrm>
              <a:off x="102370" y="4191330"/>
              <a:ext cx="1032063" cy="318486"/>
            </a:xfrm>
            <a:prstGeom prst="rect">
              <a:avLst/>
            </a:prstGeom>
            <a:noFill/>
            <a:ln>
              <a:noFill/>
            </a:ln>
          </p:spPr>
        </p:pic>
      </p:grpSp>
      <p:grpSp>
        <p:nvGrpSpPr>
          <p:cNvPr id="361" name="Google Shape;361;p56"/>
          <p:cNvGrpSpPr/>
          <p:nvPr/>
        </p:nvGrpSpPr>
        <p:grpSpPr>
          <a:xfrm>
            <a:off x="0" y="2665482"/>
            <a:ext cx="2932282" cy="1208358"/>
            <a:chOff x="0" y="1793912"/>
            <a:chExt cx="3501651" cy="1442988"/>
          </a:xfrm>
        </p:grpSpPr>
        <p:pic>
          <p:nvPicPr>
            <p:cNvPr id="362" name="Google Shape;362;p56"/>
            <p:cNvPicPr preferRelativeResize="0"/>
            <p:nvPr/>
          </p:nvPicPr>
          <p:blipFill>
            <a:blip r:embed="rId10">
              <a:alphaModFix/>
            </a:blip>
            <a:stretch>
              <a:fillRect/>
            </a:stretch>
          </p:blipFill>
          <p:spPr>
            <a:xfrm>
              <a:off x="0" y="1793912"/>
              <a:ext cx="3501651" cy="1442988"/>
            </a:xfrm>
            <a:prstGeom prst="rect">
              <a:avLst/>
            </a:prstGeom>
            <a:noFill/>
            <a:ln>
              <a:noFill/>
            </a:ln>
          </p:spPr>
        </p:pic>
        <p:pic>
          <p:nvPicPr>
            <p:cNvPr id="363" name="Google Shape;363;p56"/>
            <p:cNvPicPr preferRelativeResize="0"/>
            <p:nvPr/>
          </p:nvPicPr>
          <p:blipFill>
            <a:blip r:embed="rId11">
              <a:alphaModFix/>
            </a:blip>
            <a:stretch>
              <a:fillRect/>
            </a:stretch>
          </p:blipFill>
          <p:spPr>
            <a:xfrm>
              <a:off x="2715944" y="1838100"/>
              <a:ext cx="638050" cy="486325"/>
            </a:xfrm>
            <a:prstGeom prst="rect">
              <a:avLst/>
            </a:prstGeom>
            <a:noFill/>
            <a:ln>
              <a:noFill/>
            </a:ln>
          </p:spPr>
        </p:pic>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7" name="Shape 367"/>
        <p:cNvGrpSpPr/>
        <p:nvPr/>
      </p:nvGrpSpPr>
      <p:grpSpPr>
        <a:xfrm>
          <a:off x="0" y="0"/>
          <a:ext cx="0" cy="0"/>
          <a:chOff x="0" y="0"/>
          <a:chExt cx="0" cy="0"/>
        </a:xfrm>
      </p:grpSpPr>
      <p:pic>
        <p:nvPicPr>
          <p:cNvPr id="368" name="Google Shape;368;p57"/>
          <p:cNvPicPr preferRelativeResize="0"/>
          <p:nvPr/>
        </p:nvPicPr>
        <p:blipFill>
          <a:blip r:embed="rId3">
            <a:alphaModFix/>
          </a:blip>
          <a:stretch>
            <a:fillRect/>
          </a:stretch>
        </p:blipFill>
        <p:spPr>
          <a:xfrm>
            <a:off x="3126650" y="0"/>
            <a:ext cx="2890699" cy="5143501"/>
          </a:xfrm>
          <a:prstGeom prst="rect">
            <a:avLst/>
          </a:prstGeom>
          <a:noFill/>
          <a:ln>
            <a:noFill/>
          </a:ln>
        </p:spPr>
      </p:pic>
      <p:sp>
        <p:nvSpPr>
          <p:cNvPr id="369" name="Google Shape;369;p57"/>
          <p:cNvSpPr txBox="1"/>
          <p:nvPr/>
        </p:nvSpPr>
        <p:spPr>
          <a:xfrm>
            <a:off x="-125" y="2247750"/>
            <a:ext cx="3126600" cy="648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0B5394"/>
                </a:solidFill>
                <a:latin typeface="Montserrat"/>
                <a:ea typeface="Montserrat"/>
                <a:cs typeface="Montserrat"/>
                <a:sym typeface="Montserrat"/>
              </a:rPr>
              <a:t>ISSU </a:t>
            </a:r>
            <a:endParaRPr>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B5394"/>
                </a:solidFill>
                <a:latin typeface="Montserrat"/>
                <a:ea typeface="Montserrat"/>
                <a:cs typeface="Montserrat"/>
                <a:sym typeface="Montserrat"/>
              </a:rPr>
              <a:t>LUNA TECH BASE</a:t>
            </a:r>
            <a:endParaRPr>
              <a:solidFill>
                <a:srgbClr val="0B5394"/>
              </a:solidFill>
              <a:latin typeface="Montserrat"/>
              <a:ea typeface="Montserrat"/>
              <a:cs typeface="Montserrat"/>
              <a:sym typeface="Montserrat"/>
            </a:endParaRPr>
          </a:p>
        </p:txBody>
      </p:sp>
      <p:sp>
        <p:nvSpPr>
          <p:cNvPr id="370" name="Google Shape;370;p57"/>
          <p:cNvSpPr txBox="1"/>
          <p:nvPr/>
        </p:nvSpPr>
        <p:spPr>
          <a:xfrm>
            <a:off x="6017525" y="2205450"/>
            <a:ext cx="3126600" cy="73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800">
                <a:solidFill>
                  <a:srgbClr val="0B5394"/>
                </a:solidFill>
                <a:latin typeface="Montserrat"/>
                <a:ea typeface="Montserrat"/>
                <a:cs typeface="Montserrat"/>
                <a:sym typeface="Montserrat"/>
              </a:rPr>
              <a:t>OFF-EARTH INDUSTRY</a:t>
            </a:r>
            <a:endParaRPr sz="800">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800">
                <a:solidFill>
                  <a:srgbClr val="0B5394"/>
                </a:solidFill>
                <a:latin typeface="Montserrat"/>
                <a:ea typeface="Montserrat"/>
                <a:cs typeface="Montserrat"/>
                <a:sym typeface="Montserrat"/>
              </a:rPr>
              <a:t>SUSTAINABLE LIVING IN SPACE</a:t>
            </a:r>
            <a:endParaRPr sz="800">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 sz="800">
                <a:solidFill>
                  <a:srgbClr val="0B5394"/>
                </a:solidFill>
                <a:latin typeface="Montserrat"/>
                <a:ea typeface="Montserrat"/>
                <a:cs typeface="Montserrat"/>
                <a:sym typeface="Montserrat"/>
              </a:rPr>
              <a:t>SPACE CULTURE</a:t>
            </a:r>
            <a:endParaRPr sz="800">
              <a:solidFill>
                <a:srgbClr val="0B5394"/>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800">
                <a:solidFill>
                  <a:srgbClr val="0B5394"/>
                </a:solidFill>
                <a:latin typeface="Montserrat"/>
                <a:ea typeface="Montserrat"/>
                <a:cs typeface="Montserrat"/>
                <a:sym typeface="Montserrat"/>
              </a:rPr>
              <a:t>SPACE TOURISM</a:t>
            </a:r>
            <a:endParaRPr sz="800">
              <a:solidFill>
                <a:srgbClr val="0B5394"/>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74" name="Shape 374"/>
        <p:cNvGrpSpPr/>
        <p:nvPr/>
      </p:nvGrpSpPr>
      <p:grpSpPr>
        <a:xfrm>
          <a:off x="0" y="0"/>
          <a:ext cx="0" cy="0"/>
          <a:chOff x="0" y="0"/>
          <a:chExt cx="0" cy="0"/>
        </a:xfrm>
      </p:grpSpPr>
      <p:pic>
        <p:nvPicPr>
          <p:cNvPr id="375" name="Google Shape;375;p58"/>
          <p:cNvPicPr preferRelativeResize="0"/>
          <p:nvPr/>
        </p:nvPicPr>
        <p:blipFill>
          <a:blip r:embed="rId3">
            <a:alphaModFix/>
          </a:blip>
          <a:stretch>
            <a:fillRect/>
          </a:stretch>
        </p:blipFill>
        <p:spPr>
          <a:xfrm>
            <a:off x="563862" y="-8048501"/>
            <a:ext cx="8016275" cy="1426355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79" name="Shape 379"/>
        <p:cNvGrpSpPr/>
        <p:nvPr/>
      </p:nvGrpSpPr>
      <p:grpSpPr>
        <a:xfrm>
          <a:off x="0" y="0"/>
          <a:ext cx="0" cy="0"/>
          <a:chOff x="0" y="0"/>
          <a:chExt cx="0" cy="0"/>
        </a:xfrm>
      </p:grpSpPr>
      <p:pic>
        <p:nvPicPr>
          <p:cNvPr id="380" name="Google Shape;380;p59"/>
          <p:cNvPicPr preferRelativeResize="0"/>
          <p:nvPr/>
        </p:nvPicPr>
        <p:blipFill>
          <a:blip r:embed="rId3">
            <a:alphaModFix/>
          </a:blip>
          <a:stretch>
            <a:fillRect/>
          </a:stretch>
        </p:blipFill>
        <p:spPr>
          <a:xfrm>
            <a:off x="563862" y="-2190270"/>
            <a:ext cx="8016275" cy="1426355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84" name="Shape 384"/>
        <p:cNvGrpSpPr/>
        <p:nvPr/>
      </p:nvGrpSpPr>
      <p:grpSpPr>
        <a:xfrm>
          <a:off x="0" y="0"/>
          <a:ext cx="0" cy="0"/>
          <a:chOff x="0" y="0"/>
          <a:chExt cx="0" cy="0"/>
        </a:xfrm>
      </p:grpSpPr>
      <p:pic>
        <p:nvPicPr>
          <p:cNvPr id="385" name="Google Shape;385;p60"/>
          <p:cNvPicPr preferRelativeResize="0"/>
          <p:nvPr/>
        </p:nvPicPr>
        <p:blipFill rotWithShape="1">
          <a:blip r:embed="rId3">
            <a:alphaModFix/>
          </a:blip>
          <a:srcRect b="15009" l="13855" r="7688" t="0"/>
          <a:stretch/>
        </p:blipFill>
        <p:spPr>
          <a:xfrm>
            <a:off x="0" y="0"/>
            <a:ext cx="4132099" cy="25221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89" name="Shape 389"/>
        <p:cNvGrpSpPr/>
        <p:nvPr/>
      </p:nvGrpSpPr>
      <p:grpSpPr>
        <a:xfrm>
          <a:off x="0" y="0"/>
          <a:ext cx="0" cy="0"/>
          <a:chOff x="0" y="0"/>
          <a:chExt cx="0" cy="0"/>
        </a:xfrm>
      </p:grpSpPr>
      <p:pic>
        <p:nvPicPr>
          <p:cNvPr id="390" name="Google Shape;390;p61"/>
          <p:cNvPicPr preferRelativeResize="0"/>
          <p:nvPr/>
        </p:nvPicPr>
        <p:blipFill>
          <a:blip r:embed="rId3">
            <a:alphaModFix/>
          </a:blip>
          <a:stretch>
            <a:fillRect/>
          </a:stretch>
        </p:blipFill>
        <p:spPr>
          <a:xfrm>
            <a:off x="0" y="2522175"/>
            <a:ext cx="2844525" cy="1602425"/>
          </a:xfrm>
          <a:prstGeom prst="rect">
            <a:avLst/>
          </a:prstGeom>
          <a:noFill/>
          <a:ln>
            <a:noFill/>
          </a:ln>
        </p:spPr>
      </p:pic>
      <p:pic>
        <p:nvPicPr>
          <p:cNvPr id="391" name="Google Shape;391;p61"/>
          <p:cNvPicPr preferRelativeResize="0"/>
          <p:nvPr/>
        </p:nvPicPr>
        <p:blipFill rotWithShape="1">
          <a:blip r:embed="rId4">
            <a:alphaModFix/>
          </a:blip>
          <a:srcRect b="15009" l="13855" r="7688" t="0"/>
          <a:stretch/>
        </p:blipFill>
        <p:spPr>
          <a:xfrm>
            <a:off x="0" y="0"/>
            <a:ext cx="4132099" cy="2522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7"/>
          <p:cNvPicPr preferRelativeResize="0"/>
          <p:nvPr/>
        </p:nvPicPr>
        <p:blipFill>
          <a:blip r:embed="rId3">
            <a:alphaModFix/>
          </a:blip>
          <a:stretch>
            <a:fillRect/>
          </a:stretch>
        </p:blipFill>
        <p:spPr>
          <a:xfrm>
            <a:off x="0" y="0"/>
            <a:ext cx="9144001" cy="646451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5" name="Shape 395"/>
        <p:cNvGrpSpPr/>
        <p:nvPr/>
      </p:nvGrpSpPr>
      <p:grpSpPr>
        <a:xfrm>
          <a:off x="0" y="0"/>
          <a:ext cx="0" cy="0"/>
          <a:chOff x="0" y="0"/>
          <a:chExt cx="0" cy="0"/>
        </a:xfrm>
      </p:grpSpPr>
      <p:pic>
        <p:nvPicPr>
          <p:cNvPr id="396" name="Google Shape;396;p62"/>
          <p:cNvPicPr preferRelativeResize="0"/>
          <p:nvPr/>
        </p:nvPicPr>
        <p:blipFill>
          <a:blip r:embed="rId3">
            <a:alphaModFix/>
          </a:blip>
          <a:stretch>
            <a:fillRect/>
          </a:stretch>
        </p:blipFill>
        <p:spPr>
          <a:xfrm>
            <a:off x="0" y="2522175"/>
            <a:ext cx="2844525" cy="1602425"/>
          </a:xfrm>
          <a:prstGeom prst="rect">
            <a:avLst/>
          </a:prstGeom>
          <a:noFill/>
          <a:ln>
            <a:noFill/>
          </a:ln>
        </p:spPr>
      </p:pic>
      <p:pic>
        <p:nvPicPr>
          <p:cNvPr id="397" name="Google Shape;397;p62"/>
          <p:cNvPicPr preferRelativeResize="0"/>
          <p:nvPr/>
        </p:nvPicPr>
        <p:blipFill rotWithShape="1">
          <a:blip r:embed="rId4">
            <a:alphaModFix/>
          </a:blip>
          <a:srcRect b="15009" l="13855" r="7688" t="0"/>
          <a:stretch/>
        </p:blipFill>
        <p:spPr>
          <a:xfrm>
            <a:off x="0" y="0"/>
            <a:ext cx="4132099" cy="2522175"/>
          </a:xfrm>
          <a:prstGeom prst="rect">
            <a:avLst/>
          </a:prstGeom>
          <a:noFill/>
          <a:ln>
            <a:noFill/>
          </a:ln>
        </p:spPr>
      </p:pic>
      <p:pic>
        <p:nvPicPr>
          <p:cNvPr id="398" name="Google Shape;398;p62"/>
          <p:cNvPicPr preferRelativeResize="0"/>
          <p:nvPr/>
        </p:nvPicPr>
        <p:blipFill>
          <a:blip r:embed="rId5">
            <a:alphaModFix/>
          </a:blip>
          <a:stretch>
            <a:fillRect/>
          </a:stretch>
        </p:blipFill>
        <p:spPr>
          <a:xfrm>
            <a:off x="4284499" y="-453412"/>
            <a:ext cx="4572000" cy="3429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2" name="Shape 402"/>
        <p:cNvGrpSpPr/>
        <p:nvPr/>
      </p:nvGrpSpPr>
      <p:grpSpPr>
        <a:xfrm>
          <a:off x="0" y="0"/>
          <a:ext cx="0" cy="0"/>
          <a:chOff x="0" y="0"/>
          <a:chExt cx="0" cy="0"/>
        </a:xfrm>
      </p:grpSpPr>
      <p:pic>
        <p:nvPicPr>
          <p:cNvPr id="403" name="Google Shape;403;p63"/>
          <p:cNvPicPr preferRelativeResize="0"/>
          <p:nvPr/>
        </p:nvPicPr>
        <p:blipFill rotWithShape="1">
          <a:blip r:embed="rId3">
            <a:alphaModFix/>
          </a:blip>
          <a:srcRect b="0" l="0" r="0" t="25177"/>
          <a:stretch/>
        </p:blipFill>
        <p:spPr>
          <a:xfrm>
            <a:off x="0" y="4024391"/>
            <a:ext cx="2844526" cy="1418885"/>
          </a:xfrm>
          <a:prstGeom prst="rect">
            <a:avLst/>
          </a:prstGeom>
          <a:noFill/>
          <a:ln>
            <a:noFill/>
          </a:ln>
        </p:spPr>
      </p:pic>
      <p:pic>
        <p:nvPicPr>
          <p:cNvPr id="404" name="Google Shape;404;p63"/>
          <p:cNvPicPr preferRelativeResize="0"/>
          <p:nvPr/>
        </p:nvPicPr>
        <p:blipFill>
          <a:blip r:embed="rId4">
            <a:alphaModFix/>
          </a:blip>
          <a:stretch>
            <a:fillRect/>
          </a:stretch>
        </p:blipFill>
        <p:spPr>
          <a:xfrm>
            <a:off x="0" y="2522175"/>
            <a:ext cx="2844525" cy="1602425"/>
          </a:xfrm>
          <a:prstGeom prst="rect">
            <a:avLst/>
          </a:prstGeom>
          <a:noFill/>
          <a:ln>
            <a:noFill/>
          </a:ln>
        </p:spPr>
      </p:pic>
      <p:pic>
        <p:nvPicPr>
          <p:cNvPr id="405" name="Google Shape;405;p63"/>
          <p:cNvPicPr preferRelativeResize="0"/>
          <p:nvPr/>
        </p:nvPicPr>
        <p:blipFill rotWithShape="1">
          <a:blip r:embed="rId5">
            <a:alphaModFix/>
          </a:blip>
          <a:srcRect b="15009" l="13855" r="7688" t="0"/>
          <a:stretch/>
        </p:blipFill>
        <p:spPr>
          <a:xfrm>
            <a:off x="0" y="0"/>
            <a:ext cx="4132099" cy="2522175"/>
          </a:xfrm>
          <a:prstGeom prst="rect">
            <a:avLst/>
          </a:prstGeom>
          <a:noFill/>
          <a:ln>
            <a:noFill/>
          </a:ln>
        </p:spPr>
      </p:pic>
      <p:pic>
        <p:nvPicPr>
          <p:cNvPr id="406" name="Google Shape;406;p63"/>
          <p:cNvPicPr preferRelativeResize="0"/>
          <p:nvPr/>
        </p:nvPicPr>
        <p:blipFill>
          <a:blip r:embed="rId6">
            <a:alphaModFix/>
          </a:blip>
          <a:stretch>
            <a:fillRect/>
          </a:stretch>
        </p:blipFill>
        <p:spPr>
          <a:xfrm>
            <a:off x="4284499" y="-453412"/>
            <a:ext cx="4572000" cy="3429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0" name="Shape 410"/>
        <p:cNvGrpSpPr/>
        <p:nvPr/>
      </p:nvGrpSpPr>
      <p:grpSpPr>
        <a:xfrm>
          <a:off x="0" y="0"/>
          <a:ext cx="0" cy="0"/>
          <a:chOff x="0" y="0"/>
          <a:chExt cx="0" cy="0"/>
        </a:xfrm>
      </p:grpSpPr>
      <p:pic>
        <p:nvPicPr>
          <p:cNvPr id="411" name="Google Shape;411;p64"/>
          <p:cNvPicPr preferRelativeResize="0"/>
          <p:nvPr/>
        </p:nvPicPr>
        <p:blipFill>
          <a:blip r:embed="rId3">
            <a:alphaModFix/>
          </a:blip>
          <a:stretch>
            <a:fillRect/>
          </a:stretch>
        </p:blipFill>
        <p:spPr>
          <a:xfrm>
            <a:off x="4284499" y="-453412"/>
            <a:ext cx="4572000" cy="3429000"/>
          </a:xfrm>
          <a:prstGeom prst="rect">
            <a:avLst/>
          </a:prstGeom>
          <a:noFill/>
          <a:ln>
            <a:noFill/>
          </a:ln>
        </p:spPr>
      </p:pic>
      <p:pic>
        <p:nvPicPr>
          <p:cNvPr id="412" name="Google Shape;412;p64"/>
          <p:cNvPicPr preferRelativeResize="0"/>
          <p:nvPr/>
        </p:nvPicPr>
        <p:blipFill rotWithShape="1">
          <a:blip r:embed="rId4">
            <a:alphaModFix/>
          </a:blip>
          <a:srcRect b="0" l="0" r="11496" t="0"/>
          <a:stretch/>
        </p:blipFill>
        <p:spPr>
          <a:xfrm>
            <a:off x="2844526" y="2522175"/>
            <a:ext cx="3970750" cy="2804126"/>
          </a:xfrm>
          <a:prstGeom prst="rect">
            <a:avLst/>
          </a:prstGeom>
          <a:noFill/>
          <a:ln>
            <a:noFill/>
          </a:ln>
        </p:spPr>
      </p:pic>
      <p:pic>
        <p:nvPicPr>
          <p:cNvPr id="413" name="Google Shape;413;p64"/>
          <p:cNvPicPr preferRelativeResize="0"/>
          <p:nvPr/>
        </p:nvPicPr>
        <p:blipFill rotWithShape="1">
          <a:blip r:embed="rId5">
            <a:alphaModFix/>
          </a:blip>
          <a:srcRect b="0" l="0" r="0" t="25177"/>
          <a:stretch/>
        </p:blipFill>
        <p:spPr>
          <a:xfrm>
            <a:off x="0" y="4024391"/>
            <a:ext cx="2844526" cy="1418885"/>
          </a:xfrm>
          <a:prstGeom prst="rect">
            <a:avLst/>
          </a:prstGeom>
          <a:noFill/>
          <a:ln>
            <a:noFill/>
          </a:ln>
        </p:spPr>
      </p:pic>
      <p:pic>
        <p:nvPicPr>
          <p:cNvPr id="414" name="Google Shape;414;p64"/>
          <p:cNvPicPr preferRelativeResize="0"/>
          <p:nvPr/>
        </p:nvPicPr>
        <p:blipFill>
          <a:blip r:embed="rId6">
            <a:alphaModFix/>
          </a:blip>
          <a:stretch>
            <a:fillRect/>
          </a:stretch>
        </p:blipFill>
        <p:spPr>
          <a:xfrm>
            <a:off x="0" y="2522175"/>
            <a:ext cx="2844525" cy="1602425"/>
          </a:xfrm>
          <a:prstGeom prst="rect">
            <a:avLst/>
          </a:prstGeom>
          <a:noFill/>
          <a:ln>
            <a:noFill/>
          </a:ln>
        </p:spPr>
      </p:pic>
      <p:pic>
        <p:nvPicPr>
          <p:cNvPr id="415" name="Google Shape;415;p64"/>
          <p:cNvPicPr preferRelativeResize="0"/>
          <p:nvPr/>
        </p:nvPicPr>
        <p:blipFill rotWithShape="1">
          <a:blip r:embed="rId7">
            <a:alphaModFix/>
          </a:blip>
          <a:srcRect b="15009" l="13855" r="7688" t="0"/>
          <a:stretch/>
        </p:blipFill>
        <p:spPr>
          <a:xfrm>
            <a:off x="0" y="0"/>
            <a:ext cx="4132099" cy="25221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9" name="Shape 419"/>
        <p:cNvGrpSpPr/>
        <p:nvPr/>
      </p:nvGrpSpPr>
      <p:grpSpPr>
        <a:xfrm>
          <a:off x="0" y="0"/>
          <a:ext cx="0" cy="0"/>
          <a:chOff x="0" y="0"/>
          <a:chExt cx="0" cy="0"/>
        </a:xfrm>
      </p:grpSpPr>
      <p:pic>
        <p:nvPicPr>
          <p:cNvPr id="420" name="Google Shape;420;p65"/>
          <p:cNvPicPr preferRelativeResize="0"/>
          <p:nvPr/>
        </p:nvPicPr>
        <p:blipFill>
          <a:blip r:embed="rId3">
            <a:alphaModFix/>
          </a:blip>
          <a:stretch>
            <a:fillRect/>
          </a:stretch>
        </p:blipFill>
        <p:spPr>
          <a:xfrm>
            <a:off x="4284499" y="-453412"/>
            <a:ext cx="4572000" cy="3429000"/>
          </a:xfrm>
          <a:prstGeom prst="rect">
            <a:avLst/>
          </a:prstGeom>
          <a:noFill/>
          <a:ln>
            <a:noFill/>
          </a:ln>
        </p:spPr>
      </p:pic>
      <p:pic>
        <p:nvPicPr>
          <p:cNvPr id="421" name="Google Shape;421;p65"/>
          <p:cNvPicPr preferRelativeResize="0"/>
          <p:nvPr/>
        </p:nvPicPr>
        <p:blipFill>
          <a:blip r:embed="rId4">
            <a:alphaModFix/>
          </a:blip>
          <a:stretch>
            <a:fillRect/>
          </a:stretch>
        </p:blipFill>
        <p:spPr>
          <a:xfrm>
            <a:off x="6572250" y="2522188"/>
            <a:ext cx="2571750" cy="2571750"/>
          </a:xfrm>
          <a:prstGeom prst="rect">
            <a:avLst/>
          </a:prstGeom>
          <a:noFill/>
          <a:ln>
            <a:noFill/>
          </a:ln>
        </p:spPr>
      </p:pic>
      <p:pic>
        <p:nvPicPr>
          <p:cNvPr id="422" name="Google Shape;422;p65"/>
          <p:cNvPicPr preferRelativeResize="0"/>
          <p:nvPr/>
        </p:nvPicPr>
        <p:blipFill rotWithShape="1">
          <a:blip r:embed="rId5">
            <a:alphaModFix/>
          </a:blip>
          <a:srcRect b="0" l="0" r="11496" t="0"/>
          <a:stretch/>
        </p:blipFill>
        <p:spPr>
          <a:xfrm>
            <a:off x="2844526" y="2522175"/>
            <a:ext cx="3970750" cy="2804126"/>
          </a:xfrm>
          <a:prstGeom prst="rect">
            <a:avLst/>
          </a:prstGeom>
          <a:noFill/>
          <a:ln>
            <a:noFill/>
          </a:ln>
        </p:spPr>
      </p:pic>
      <p:pic>
        <p:nvPicPr>
          <p:cNvPr id="423" name="Google Shape;423;p65"/>
          <p:cNvPicPr preferRelativeResize="0"/>
          <p:nvPr/>
        </p:nvPicPr>
        <p:blipFill rotWithShape="1">
          <a:blip r:embed="rId6">
            <a:alphaModFix/>
          </a:blip>
          <a:srcRect b="0" l="0" r="0" t="25177"/>
          <a:stretch/>
        </p:blipFill>
        <p:spPr>
          <a:xfrm>
            <a:off x="0" y="4024391"/>
            <a:ext cx="2844526" cy="1418885"/>
          </a:xfrm>
          <a:prstGeom prst="rect">
            <a:avLst/>
          </a:prstGeom>
          <a:noFill/>
          <a:ln>
            <a:noFill/>
          </a:ln>
        </p:spPr>
      </p:pic>
      <p:pic>
        <p:nvPicPr>
          <p:cNvPr id="424" name="Google Shape;424;p65"/>
          <p:cNvPicPr preferRelativeResize="0"/>
          <p:nvPr/>
        </p:nvPicPr>
        <p:blipFill>
          <a:blip r:embed="rId7">
            <a:alphaModFix/>
          </a:blip>
          <a:stretch>
            <a:fillRect/>
          </a:stretch>
        </p:blipFill>
        <p:spPr>
          <a:xfrm>
            <a:off x="0" y="2522175"/>
            <a:ext cx="2844525" cy="1602425"/>
          </a:xfrm>
          <a:prstGeom prst="rect">
            <a:avLst/>
          </a:prstGeom>
          <a:noFill/>
          <a:ln>
            <a:noFill/>
          </a:ln>
        </p:spPr>
      </p:pic>
      <p:pic>
        <p:nvPicPr>
          <p:cNvPr id="425" name="Google Shape;425;p65"/>
          <p:cNvPicPr preferRelativeResize="0"/>
          <p:nvPr/>
        </p:nvPicPr>
        <p:blipFill rotWithShape="1">
          <a:blip r:embed="rId8">
            <a:alphaModFix/>
          </a:blip>
          <a:srcRect b="15009" l="13855" r="7688" t="0"/>
          <a:stretch/>
        </p:blipFill>
        <p:spPr>
          <a:xfrm>
            <a:off x="0" y="0"/>
            <a:ext cx="4132099" cy="25221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9" name="Shape 429"/>
        <p:cNvGrpSpPr/>
        <p:nvPr/>
      </p:nvGrpSpPr>
      <p:grpSpPr>
        <a:xfrm>
          <a:off x="0" y="0"/>
          <a:ext cx="0" cy="0"/>
          <a:chOff x="0" y="0"/>
          <a:chExt cx="0" cy="0"/>
        </a:xfrm>
      </p:grpSpPr>
      <p:sp>
        <p:nvSpPr>
          <p:cNvPr id="430" name="Google Shape;430;p66"/>
          <p:cNvSpPr txBox="1"/>
          <p:nvPr/>
        </p:nvSpPr>
        <p:spPr>
          <a:xfrm>
            <a:off x="431550" y="-1417050"/>
            <a:ext cx="8401200" cy="1074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CCCCCC"/>
                </a:solidFill>
                <a:latin typeface="Montserrat Light"/>
                <a:ea typeface="Montserrat Light"/>
                <a:cs typeface="Montserrat Light"/>
                <a:sym typeface="Montserrat Light"/>
              </a:rPr>
              <a:t>Kao što je ISS postao međunarodni projekt koji je ujedinio čoviječanstvo, čišćenje našeg svemirskog susjedstva može postati međunarodni  poblem koji će ujediniti čoviječanstvo.</a:t>
            </a:r>
            <a:endParaRPr>
              <a:solidFill>
                <a:srgbClr val="CCCCCC"/>
              </a:solidFill>
              <a:latin typeface="Montserrat Light"/>
              <a:ea typeface="Montserrat Light"/>
              <a:cs typeface="Montserrat Light"/>
              <a:sym typeface="Montserrat Light"/>
            </a:endParaRPr>
          </a:p>
        </p:txBody>
      </p:sp>
      <p:sp>
        <p:nvSpPr>
          <p:cNvPr id="431" name="Google Shape;431;p66"/>
          <p:cNvSpPr txBox="1"/>
          <p:nvPr/>
        </p:nvSpPr>
        <p:spPr>
          <a:xfrm>
            <a:off x="335525" y="484950"/>
            <a:ext cx="8401200" cy="40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CCCCCC"/>
                </a:solidFill>
                <a:latin typeface="Montserrat Light"/>
                <a:ea typeface="Montserrat Light"/>
                <a:cs typeface="Montserrat Light"/>
                <a:sym typeface="Montserrat Light"/>
              </a:rPr>
              <a:t>Why is securing a sustainable international </a:t>
            </a:r>
            <a:r>
              <a:rPr lang="en">
                <a:solidFill>
                  <a:srgbClr val="CCCCCC"/>
                </a:solidFill>
                <a:latin typeface="Montserrat Light"/>
                <a:ea typeface="Montserrat Light"/>
                <a:cs typeface="Montserrat Light"/>
                <a:sym typeface="Montserrat Light"/>
              </a:rPr>
              <a:t>Space program </a:t>
            </a:r>
            <a:r>
              <a:rPr lang="en">
                <a:solidFill>
                  <a:srgbClr val="CCCCCC"/>
                </a:solidFill>
                <a:latin typeface="Montserrat Light"/>
                <a:ea typeface="Montserrat Light"/>
                <a:cs typeface="Montserrat Light"/>
                <a:sym typeface="Montserrat Light"/>
              </a:rPr>
              <a:t>important?</a:t>
            </a:r>
            <a:endParaRPr>
              <a:solidFill>
                <a:srgbClr val="CCCCCC"/>
              </a:solidFill>
              <a:latin typeface="Montserrat Light"/>
              <a:ea typeface="Montserrat Light"/>
              <a:cs typeface="Montserrat Light"/>
              <a:sym typeface="Montserrat Light"/>
            </a:endParaRPr>
          </a:p>
        </p:txBody>
      </p:sp>
      <p:pic>
        <p:nvPicPr>
          <p:cNvPr id="432" name="Google Shape;432;p66"/>
          <p:cNvPicPr preferRelativeResize="0"/>
          <p:nvPr/>
        </p:nvPicPr>
        <p:blipFill>
          <a:blip r:embed="rId3">
            <a:alphaModFix/>
          </a:blip>
          <a:stretch>
            <a:fillRect/>
          </a:stretch>
        </p:blipFill>
        <p:spPr>
          <a:xfrm>
            <a:off x="338363" y="1515175"/>
            <a:ext cx="2993685" cy="2384524"/>
          </a:xfrm>
          <a:prstGeom prst="rect">
            <a:avLst/>
          </a:prstGeom>
          <a:noFill/>
          <a:ln>
            <a:noFill/>
          </a:ln>
        </p:spPr>
      </p:pic>
      <p:pic>
        <p:nvPicPr>
          <p:cNvPr id="433" name="Google Shape;433;p66"/>
          <p:cNvPicPr preferRelativeResize="0"/>
          <p:nvPr/>
        </p:nvPicPr>
        <p:blipFill>
          <a:blip r:embed="rId4">
            <a:alphaModFix/>
          </a:blip>
          <a:stretch>
            <a:fillRect/>
          </a:stretch>
        </p:blipFill>
        <p:spPr>
          <a:xfrm>
            <a:off x="3615837" y="1515175"/>
            <a:ext cx="2243155" cy="2384524"/>
          </a:xfrm>
          <a:prstGeom prst="rect">
            <a:avLst/>
          </a:prstGeom>
          <a:noFill/>
          <a:ln>
            <a:noFill/>
          </a:ln>
        </p:spPr>
      </p:pic>
      <p:pic>
        <p:nvPicPr>
          <p:cNvPr id="434" name="Google Shape;434;p66"/>
          <p:cNvPicPr preferRelativeResize="0"/>
          <p:nvPr/>
        </p:nvPicPr>
        <p:blipFill>
          <a:blip r:embed="rId5">
            <a:alphaModFix/>
          </a:blip>
          <a:stretch>
            <a:fillRect/>
          </a:stretch>
        </p:blipFill>
        <p:spPr>
          <a:xfrm>
            <a:off x="6142787" y="1511574"/>
            <a:ext cx="2591113" cy="23845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8" name="Shape 438"/>
        <p:cNvGrpSpPr/>
        <p:nvPr/>
      </p:nvGrpSpPr>
      <p:grpSpPr>
        <a:xfrm>
          <a:off x="0" y="0"/>
          <a:ext cx="0" cy="0"/>
          <a:chOff x="0" y="0"/>
          <a:chExt cx="0" cy="0"/>
        </a:xfrm>
      </p:grpSpPr>
      <p:sp>
        <p:nvSpPr>
          <p:cNvPr id="439" name="Google Shape;439;p67"/>
          <p:cNvSpPr txBox="1"/>
          <p:nvPr/>
        </p:nvSpPr>
        <p:spPr>
          <a:xfrm>
            <a:off x="431550" y="-1417050"/>
            <a:ext cx="8401200" cy="1074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CCCCCC"/>
                </a:solidFill>
                <a:latin typeface="Montserrat Light"/>
                <a:ea typeface="Montserrat Light"/>
                <a:cs typeface="Montserrat Light"/>
                <a:sym typeface="Montserrat Light"/>
              </a:rPr>
              <a:t>Kao što je ISS postao međunarodni projekt koji je ujedinio čoviječanstvo, čišćenje našeg svemirskog susjedstva može postati međunarodni  poblem koji će ujediniti čoviječanstvo.</a:t>
            </a:r>
            <a:endParaRPr>
              <a:solidFill>
                <a:srgbClr val="CCCCCC"/>
              </a:solidFill>
              <a:latin typeface="Montserrat Light"/>
              <a:ea typeface="Montserrat Light"/>
              <a:cs typeface="Montserrat Light"/>
              <a:sym typeface="Montserrat Light"/>
            </a:endParaRPr>
          </a:p>
        </p:txBody>
      </p:sp>
      <p:pic>
        <p:nvPicPr>
          <p:cNvPr id="440" name="Google Shape;440;p67"/>
          <p:cNvPicPr preferRelativeResize="0"/>
          <p:nvPr/>
        </p:nvPicPr>
        <p:blipFill>
          <a:blip r:embed="rId3">
            <a:alphaModFix/>
          </a:blip>
          <a:stretch>
            <a:fillRect/>
          </a:stretch>
        </p:blipFill>
        <p:spPr>
          <a:xfrm>
            <a:off x="2212800" y="152400"/>
            <a:ext cx="4838700" cy="4838700"/>
          </a:xfrm>
          <a:prstGeom prst="rect">
            <a:avLst/>
          </a:prstGeom>
          <a:noFill/>
          <a:ln>
            <a:noFill/>
          </a:ln>
        </p:spPr>
      </p:pic>
      <p:sp>
        <p:nvSpPr>
          <p:cNvPr id="441" name="Google Shape;441;p67"/>
          <p:cNvSpPr/>
          <p:nvPr/>
        </p:nvSpPr>
        <p:spPr>
          <a:xfrm>
            <a:off x="5450025" y="899575"/>
            <a:ext cx="2454600" cy="1205700"/>
          </a:xfrm>
          <a:prstGeom prst="roundRect">
            <a:avLst>
              <a:gd fmla="val 36908"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2" name="Google Shape;442;p67"/>
          <p:cNvSpPr/>
          <p:nvPr/>
        </p:nvSpPr>
        <p:spPr>
          <a:xfrm rot="5400000">
            <a:off x="5934525" y="2051525"/>
            <a:ext cx="437700" cy="3876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3" name="Google Shape;443;p67"/>
          <p:cNvSpPr txBox="1"/>
          <p:nvPr/>
        </p:nvSpPr>
        <p:spPr>
          <a:xfrm>
            <a:off x="5531325" y="1083800"/>
            <a:ext cx="2292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Amatic SC"/>
                <a:ea typeface="Amatic SC"/>
                <a:cs typeface="Amatic SC"/>
                <a:sym typeface="Amatic SC"/>
              </a:rPr>
              <a:t>maybe we should have developed a space program after all…</a:t>
            </a:r>
            <a:endParaRPr b="1" sz="1800">
              <a:latin typeface="Amatic SC"/>
              <a:ea typeface="Amatic SC"/>
              <a:cs typeface="Amatic SC"/>
              <a:sym typeface="Amatic S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47" name="Shape 447"/>
        <p:cNvGrpSpPr/>
        <p:nvPr/>
      </p:nvGrpSpPr>
      <p:grpSpPr>
        <a:xfrm>
          <a:off x="0" y="0"/>
          <a:ext cx="0" cy="0"/>
          <a:chOff x="0" y="0"/>
          <a:chExt cx="0" cy="0"/>
        </a:xfrm>
      </p:grpSpPr>
      <p:pic>
        <p:nvPicPr>
          <p:cNvPr id="448" name="Google Shape;448;p68"/>
          <p:cNvPicPr preferRelativeResize="0"/>
          <p:nvPr/>
        </p:nvPicPr>
        <p:blipFill>
          <a:blip r:embed="rId3">
            <a:alphaModFix amt="30000"/>
          </a:blip>
          <a:stretch>
            <a:fillRect/>
          </a:stretch>
        </p:blipFill>
        <p:spPr>
          <a:xfrm>
            <a:off x="0" y="1360399"/>
            <a:ext cx="2817710" cy="2817710"/>
          </a:xfrm>
          <a:prstGeom prst="rect">
            <a:avLst/>
          </a:prstGeom>
          <a:noFill/>
          <a:ln>
            <a:noFill/>
          </a:ln>
        </p:spPr>
      </p:pic>
      <p:pic>
        <p:nvPicPr>
          <p:cNvPr id="449" name="Google Shape;449;p68"/>
          <p:cNvPicPr preferRelativeResize="0"/>
          <p:nvPr/>
        </p:nvPicPr>
        <p:blipFill>
          <a:blip r:embed="rId4">
            <a:alphaModFix amt="30000"/>
          </a:blip>
          <a:stretch>
            <a:fillRect/>
          </a:stretch>
        </p:blipFill>
        <p:spPr>
          <a:xfrm>
            <a:off x="5980861" y="1362191"/>
            <a:ext cx="1581569" cy="2814131"/>
          </a:xfrm>
          <a:prstGeom prst="rect">
            <a:avLst/>
          </a:prstGeom>
          <a:noFill/>
          <a:ln>
            <a:noFill/>
          </a:ln>
        </p:spPr>
      </p:pic>
      <p:pic>
        <p:nvPicPr>
          <p:cNvPr id="450" name="Google Shape;450;p68"/>
          <p:cNvPicPr preferRelativeResize="0"/>
          <p:nvPr/>
        </p:nvPicPr>
        <p:blipFill>
          <a:blip r:embed="rId5">
            <a:alphaModFix amt="30000"/>
          </a:blip>
          <a:stretch>
            <a:fillRect/>
          </a:stretch>
        </p:blipFill>
        <p:spPr>
          <a:xfrm>
            <a:off x="2817701" y="1365994"/>
            <a:ext cx="1581572" cy="2814131"/>
          </a:xfrm>
          <a:prstGeom prst="rect">
            <a:avLst/>
          </a:prstGeom>
          <a:noFill/>
          <a:ln>
            <a:noFill/>
          </a:ln>
        </p:spPr>
      </p:pic>
      <p:pic>
        <p:nvPicPr>
          <p:cNvPr id="451" name="Google Shape;451;p68"/>
          <p:cNvPicPr preferRelativeResize="0"/>
          <p:nvPr/>
        </p:nvPicPr>
        <p:blipFill>
          <a:blip r:embed="rId6">
            <a:alphaModFix amt="30000"/>
          </a:blip>
          <a:stretch>
            <a:fillRect/>
          </a:stretch>
        </p:blipFill>
        <p:spPr>
          <a:xfrm>
            <a:off x="4399274" y="1360399"/>
            <a:ext cx="1581578" cy="2814147"/>
          </a:xfrm>
          <a:prstGeom prst="rect">
            <a:avLst/>
          </a:prstGeom>
          <a:noFill/>
          <a:ln>
            <a:noFill/>
          </a:ln>
        </p:spPr>
      </p:pic>
      <p:pic>
        <p:nvPicPr>
          <p:cNvPr id="452" name="Google Shape;452;p68"/>
          <p:cNvPicPr preferRelativeResize="0"/>
          <p:nvPr/>
        </p:nvPicPr>
        <p:blipFill>
          <a:blip r:embed="rId7">
            <a:alphaModFix amt="30000"/>
          </a:blip>
          <a:stretch>
            <a:fillRect/>
          </a:stretch>
        </p:blipFill>
        <p:spPr>
          <a:xfrm>
            <a:off x="7562423" y="1360399"/>
            <a:ext cx="1581578" cy="2814136"/>
          </a:xfrm>
          <a:prstGeom prst="rect">
            <a:avLst/>
          </a:prstGeom>
          <a:noFill/>
          <a:ln>
            <a:noFill/>
          </a:ln>
        </p:spPr>
      </p:pic>
      <p:pic>
        <p:nvPicPr>
          <p:cNvPr id="453" name="Google Shape;453;p68"/>
          <p:cNvPicPr preferRelativeResize="0"/>
          <p:nvPr/>
        </p:nvPicPr>
        <p:blipFill>
          <a:blip r:embed="rId8">
            <a:alphaModFix/>
          </a:blip>
          <a:stretch>
            <a:fillRect/>
          </a:stretch>
        </p:blipFill>
        <p:spPr>
          <a:xfrm>
            <a:off x="4687463" y="340900"/>
            <a:ext cx="1929875" cy="676450"/>
          </a:xfrm>
          <a:prstGeom prst="rect">
            <a:avLst/>
          </a:prstGeom>
          <a:noFill/>
          <a:ln>
            <a:noFill/>
          </a:ln>
        </p:spPr>
      </p:pic>
      <p:pic>
        <p:nvPicPr>
          <p:cNvPr id="454" name="Google Shape;454;p68"/>
          <p:cNvPicPr preferRelativeResize="0"/>
          <p:nvPr/>
        </p:nvPicPr>
        <p:blipFill>
          <a:blip r:embed="rId9">
            <a:alphaModFix/>
          </a:blip>
          <a:stretch>
            <a:fillRect/>
          </a:stretch>
        </p:blipFill>
        <p:spPr>
          <a:xfrm>
            <a:off x="2526660" y="120428"/>
            <a:ext cx="1581575" cy="1117386"/>
          </a:xfrm>
          <a:prstGeom prst="rect">
            <a:avLst/>
          </a:prstGeom>
          <a:noFill/>
          <a:ln>
            <a:noFill/>
          </a:ln>
        </p:spPr>
      </p:pic>
      <p:sp>
        <p:nvSpPr>
          <p:cNvPr id="455" name="Google Shape;455;p68"/>
          <p:cNvSpPr txBox="1"/>
          <p:nvPr/>
        </p:nvSpPr>
        <p:spPr>
          <a:xfrm>
            <a:off x="1617600" y="2047875"/>
            <a:ext cx="5908800" cy="11853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600">
                <a:solidFill>
                  <a:schemeClr val="lt1"/>
                </a:solidFill>
                <a:uFill>
                  <a:noFill/>
                </a:uFill>
                <a:latin typeface="Montserrat"/>
                <a:ea typeface="Montserrat"/>
                <a:cs typeface="Montserrat"/>
                <a:sym typeface="Montserrat"/>
                <a:hlinkClick r:id="rId10">
                  <a:extLst>
                    <a:ext uri="{A12FA001-AC4F-418D-AE19-62706E023703}">
                      <ahyp:hlinkClr val="tx"/>
                    </a:ext>
                  </a:extLst>
                </a:hlinkClick>
              </a:rPr>
              <a:t>artstation.com/matijanagy</a:t>
            </a:r>
            <a:endParaRPr sz="2600">
              <a:solidFill>
                <a:schemeClr val="lt1"/>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2600">
                <a:solidFill>
                  <a:schemeClr val="lt1"/>
                </a:solidFill>
                <a:latin typeface="Montserrat"/>
                <a:ea typeface="Montserrat"/>
                <a:cs typeface="Montserrat"/>
                <a:sym typeface="Montserrat"/>
              </a:rPr>
              <a:t>jacquesrougeriedatabase.com</a:t>
            </a:r>
            <a:endParaRPr sz="2600">
              <a:solidFill>
                <a:schemeClr val="lt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9" name="Shape 79"/>
        <p:cNvGrpSpPr/>
        <p:nvPr/>
      </p:nvGrpSpPr>
      <p:grpSpPr>
        <a:xfrm>
          <a:off x="0" y="0"/>
          <a:ext cx="0" cy="0"/>
          <a:chOff x="0" y="0"/>
          <a:chExt cx="0" cy="0"/>
        </a:xfrm>
      </p:grpSpPr>
      <p:pic>
        <p:nvPicPr>
          <p:cNvPr id="80" name="Google Shape;80;p18"/>
          <p:cNvPicPr preferRelativeResize="0"/>
          <p:nvPr/>
        </p:nvPicPr>
        <p:blipFill>
          <a:blip r:embed="rId3">
            <a:alphaModFix amt="80000"/>
          </a:blip>
          <a:stretch>
            <a:fillRect/>
          </a:stretch>
        </p:blipFill>
        <p:spPr>
          <a:xfrm>
            <a:off x="0" y="1360399"/>
            <a:ext cx="2817710" cy="2817710"/>
          </a:xfrm>
          <a:prstGeom prst="rect">
            <a:avLst/>
          </a:prstGeom>
          <a:noFill/>
          <a:ln>
            <a:noFill/>
          </a:ln>
        </p:spPr>
      </p:pic>
      <p:pic>
        <p:nvPicPr>
          <p:cNvPr id="81" name="Google Shape;81;p18"/>
          <p:cNvPicPr preferRelativeResize="0"/>
          <p:nvPr/>
        </p:nvPicPr>
        <p:blipFill>
          <a:blip r:embed="rId4">
            <a:alphaModFix amt="80000"/>
          </a:blip>
          <a:stretch>
            <a:fillRect/>
          </a:stretch>
        </p:blipFill>
        <p:spPr>
          <a:xfrm>
            <a:off x="5980861" y="1362191"/>
            <a:ext cx="1581569" cy="2814131"/>
          </a:xfrm>
          <a:prstGeom prst="rect">
            <a:avLst/>
          </a:prstGeom>
          <a:noFill/>
          <a:ln>
            <a:noFill/>
          </a:ln>
        </p:spPr>
      </p:pic>
      <p:pic>
        <p:nvPicPr>
          <p:cNvPr id="82" name="Google Shape;82;p18"/>
          <p:cNvPicPr preferRelativeResize="0"/>
          <p:nvPr/>
        </p:nvPicPr>
        <p:blipFill>
          <a:blip r:embed="rId5">
            <a:alphaModFix amt="80000"/>
          </a:blip>
          <a:stretch>
            <a:fillRect/>
          </a:stretch>
        </p:blipFill>
        <p:spPr>
          <a:xfrm>
            <a:off x="2817701" y="1365994"/>
            <a:ext cx="1581572" cy="2814131"/>
          </a:xfrm>
          <a:prstGeom prst="rect">
            <a:avLst/>
          </a:prstGeom>
          <a:noFill/>
          <a:ln>
            <a:noFill/>
          </a:ln>
        </p:spPr>
      </p:pic>
      <p:pic>
        <p:nvPicPr>
          <p:cNvPr id="83" name="Google Shape;83;p18"/>
          <p:cNvPicPr preferRelativeResize="0"/>
          <p:nvPr/>
        </p:nvPicPr>
        <p:blipFill>
          <a:blip r:embed="rId6">
            <a:alphaModFix amt="80000"/>
          </a:blip>
          <a:stretch>
            <a:fillRect/>
          </a:stretch>
        </p:blipFill>
        <p:spPr>
          <a:xfrm>
            <a:off x="4399274" y="1360399"/>
            <a:ext cx="1581578" cy="2814147"/>
          </a:xfrm>
          <a:prstGeom prst="rect">
            <a:avLst/>
          </a:prstGeom>
          <a:noFill/>
          <a:ln>
            <a:noFill/>
          </a:ln>
        </p:spPr>
      </p:pic>
      <p:pic>
        <p:nvPicPr>
          <p:cNvPr id="84" name="Google Shape;84;p18"/>
          <p:cNvPicPr preferRelativeResize="0"/>
          <p:nvPr/>
        </p:nvPicPr>
        <p:blipFill>
          <a:blip r:embed="rId7">
            <a:alphaModFix amt="80000"/>
          </a:blip>
          <a:stretch>
            <a:fillRect/>
          </a:stretch>
        </p:blipFill>
        <p:spPr>
          <a:xfrm>
            <a:off x="7562423" y="1360399"/>
            <a:ext cx="1581578" cy="2814136"/>
          </a:xfrm>
          <a:prstGeom prst="rect">
            <a:avLst/>
          </a:prstGeom>
          <a:noFill/>
          <a:ln>
            <a:noFill/>
          </a:ln>
        </p:spPr>
      </p:pic>
      <p:pic>
        <p:nvPicPr>
          <p:cNvPr id="85" name="Google Shape;85;p18"/>
          <p:cNvPicPr preferRelativeResize="0"/>
          <p:nvPr/>
        </p:nvPicPr>
        <p:blipFill>
          <a:blip r:embed="rId8">
            <a:alphaModFix/>
          </a:blip>
          <a:stretch>
            <a:fillRect/>
          </a:stretch>
        </p:blipFill>
        <p:spPr>
          <a:xfrm>
            <a:off x="4687463" y="340900"/>
            <a:ext cx="1929875" cy="676450"/>
          </a:xfrm>
          <a:prstGeom prst="rect">
            <a:avLst/>
          </a:prstGeom>
          <a:noFill/>
          <a:ln>
            <a:noFill/>
          </a:ln>
        </p:spPr>
      </p:pic>
      <p:pic>
        <p:nvPicPr>
          <p:cNvPr id="86" name="Google Shape;86;p18"/>
          <p:cNvPicPr preferRelativeResize="0"/>
          <p:nvPr/>
        </p:nvPicPr>
        <p:blipFill>
          <a:blip r:embed="rId9">
            <a:alphaModFix/>
          </a:blip>
          <a:stretch>
            <a:fillRect/>
          </a:stretch>
        </p:blipFill>
        <p:spPr>
          <a:xfrm>
            <a:off x="2526660" y="120428"/>
            <a:ext cx="1581575" cy="1117386"/>
          </a:xfrm>
          <a:prstGeom prst="rect">
            <a:avLst/>
          </a:prstGeom>
          <a:noFill/>
          <a:ln>
            <a:noFill/>
          </a:ln>
        </p:spPr>
      </p:pic>
      <p:sp>
        <p:nvSpPr>
          <p:cNvPr id="87" name="Google Shape;87;p18"/>
          <p:cNvSpPr txBox="1"/>
          <p:nvPr/>
        </p:nvSpPr>
        <p:spPr>
          <a:xfrm>
            <a:off x="1560600" y="2248800"/>
            <a:ext cx="6022800" cy="64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Montserrat Light"/>
                <a:ea typeface="Montserrat Light"/>
                <a:cs typeface="Montserrat Light"/>
                <a:sym typeface="Montserrat Light"/>
              </a:rPr>
              <a:t>PROBLEMS</a:t>
            </a:r>
            <a:endParaRPr sz="3000">
              <a:solidFill>
                <a:schemeClr val="lt1"/>
              </a:solidFill>
              <a:latin typeface="Montserrat Light"/>
              <a:ea typeface="Montserrat Light"/>
              <a:cs typeface="Montserrat Light"/>
              <a:sym typeface="Montserrat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 name="Shape 91"/>
        <p:cNvGrpSpPr/>
        <p:nvPr/>
      </p:nvGrpSpPr>
      <p:grpSpPr>
        <a:xfrm>
          <a:off x="0" y="0"/>
          <a:ext cx="0" cy="0"/>
          <a:chOff x="0" y="0"/>
          <a:chExt cx="0" cy="0"/>
        </a:xfrm>
      </p:grpSpPr>
      <p:pic>
        <p:nvPicPr>
          <p:cNvPr id="92" name="Google Shape;92;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93" name="Google Shape;93;p19"/>
          <p:cNvSpPr txBox="1"/>
          <p:nvPr/>
        </p:nvSpPr>
        <p:spPr>
          <a:xfrm>
            <a:off x="1560600" y="2248800"/>
            <a:ext cx="6022800" cy="64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Montserrat Light"/>
                <a:ea typeface="Montserrat Light"/>
                <a:cs typeface="Montserrat Light"/>
                <a:sym typeface="Montserrat Light"/>
              </a:rPr>
              <a:t>KESSLER SYNDROME</a:t>
            </a:r>
            <a:endParaRPr sz="3000">
              <a:solidFill>
                <a:schemeClr val="lt1"/>
              </a:solidFill>
              <a:latin typeface="Montserrat Light"/>
              <a:ea typeface="Montserrat Light"/>
              <a:cs typeface="Montserrat Light"/>
              <a:sym typeface="Montserrat Light"/>
            </a:endParaRPr>
          </a:p>
        </p:txBody>
      </p:sp>
      <p:sp>
        <p:nvSpPr>
          <p:cNvPr id="94" name="Google Shape;94;p19"/>
          <p:cNvSpPr/>
          <p:nvPr/>
        </p:nvSpPr>
        <p:spPr>
          <a:xfrm>
            <a:off x="6383400" y="4588800"/>
            <a:ext cx="2714100" cy="5073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8" name="Shape 98"/>
        <p:cNvGrpSpPr/>
        <p:nvPr/>
      </p:nvGrpSpPr>
      <p:grpSpPr>
        <a:xfrm>
          <a:off x="0" y="0"/>
          <a:ext cx="0" cy="0"/>
          <a:chOff x="0" y="0"/>
          <a:chExt cx="0" cy="0"/>
        </a:xfrm>
      </p:grpSpPr>
      <p:pic>
        <p:nvPicPr>
          <p:cNvPr id="99" name="Google Shape;99;p20"/>
          <p:cNvPicPr preferRelativeResize="0"/>
          <p:nvPr/>
        </p:nvPicPr>
        <p:blipFill>
          <a:blip r:embed="rId3">
            <a:alphaModFix/>
          </a:blip>
          <a:stretch>
            <a:fillRect/>
          </a:stretch>
        </p:blipFill>
        <p:spPr>
          <a:xfrm>
            <a:off x="0" y="171450"/>
            <a:ext cx="9144000" cy="4800600"/>
          </a:xfrm>
          <a:prstGeom prst="rect">
            <a:avLst/>
          </a:prstGeom>
          <a:noFill/>
          <a:ln>
            <a:noFill/>
          </a:ln>
        </p:spPr>
      </p:pic>
      <p:sp>
        <p:nvSpPr>
          <p:cNvPr id="100" name="Google Shape;100;p20"/>
          <p:cNvSpPr txBox="1"/>
          <p:nvPr/>
        </p:nvSpPr>
        <p:spPr>
          <a:xfrm>
            <a:off x="1560600" y="2248800"/>
            <a:ext cx="6022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Montserrat Light"/>
                <a:ea typeface="Montserrat Light"/>
                <a:cs typeface="Montserrat Light"/>
                <a:sym typeface="Montserrat Light"/>
              </a:rPr>
              <a:t>SPACE ECOLOGY</a:t>
            </a:r>
            <a:endParaRPr sz="3000">
              <a:solidFill>
                <a:schemeClr val="lt1"/>
              </a:solidFill>
              <a:latin typeface="Montserrat Light"/>
              <a:ea typeface="Montserrat Light"/>
              <a:cs typeface="Montserrat Light"/>
              <a:sym typeface="Montserrat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4" name="Shape 104"/>
        <p:cNvGrpSpPr/>
        <p:nvPr/>
      </p:nvGrpSpPr>
      <p:grpSpPr>
        <a:xfrm>
          <a:off x="0" y="0"/>
          <a:ext cx="0" cy="0"/>
          <a:chOff x="0" y="0"/>
          <a:chExt cx="0" cy="0"/>
        </a:xfrm>
      </p:grpSpPr>
      <p:pic>
        <p:nvPicPr>
          <p:cNvPr id="105" name="Google Shape;105;p21"/>
          <p:cNvPicPr preferRelativeResize="0"/>
          <p:nvPr/>
        </p:nvPicPr>
        <p:blipFill>
          <a:blip r:embed="rId3">
            <a:alphaModFix amt="40000"/>
          </a:blip>
          <a:stretch>
            <a:fillRect/>
          </a:stretch>
        </p:blipFill>
        <p:spPr>
          <a:xfrm>
            <a:off x="-910437" y="0"/>
            <a:ext cx="12774613" cy="5143500"/>
          </a:xfrm>
          <a:prstGeom prst="rect">
            <a:avLst/>
          </a:prstGeom>
          <a:noFill/>
          <a:ln>
            <a:noFill/>
          </a:ln>
        </p:spPr>
      </p:pic>
      <p:sp>
        <p:nvSpPr>
          <p:cNvPr id="106" name="Google Shape;106;p21"/>
          <p:cNvSpPr txBox="1"/>
          <p:nvPr/>
        </p:nvSpPr>
        <p:spPr>
          <a:xfrm>
            <a:off x="1560600" y="2248800"/>
            <a:ext cx="6022800" cy="10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Montserrat Light"/>
                <a:ea typeface="Montserrat Light"/>
                <a:cs typeface="Montserrat Light"/>
                <a:sym typeface="Montserrat Light"/>
              </a:rPr>
              <a:t>SPACE ECONOMY</a:t>
            </a:r>
            <a:endParaRPr sz="3000">
              <a:solidFill>
                <a:schemeClr val="lt1"/>
              </a:solidFill>
              <a:latin typeface="Montserrat Light"/>
              <a:ea typeface="Montserrat Light"/>
              <a:cs typeface="Montserrat Light"/>
              <a:sym typeface="Montserrat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